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ink/ink1.xml" ContentType="application/inkml+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ink/ink2.xml" ContentType="application/inkml+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ink/ink3.xml" ContentType="application/inkml+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ink/ink4.xml" ContentType="application/inkml+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Ex1.xml" ContentType="application/vnd.ms-office.chartex+xml"/>
  <Override PartName="/ppt/charts/style6.xml" ContentType="application/vnd.ms-office.chartstyle+xml"/>
  <Override PartName="/ppt/charts/colors6.xml" ContentType="application/vnd.ms-office.chartcolorstyle+xml"/>
  <Override PartName="/ppt/notesSlides/notesSlide6.xml" ContentType="application/vnd.openxmlformats-officedocument.presentationml.notesSlide+xml"/>
  <Override PartName="/ppt/ink/ink5.xml" ContentType="application/inkml+xml"/>
  <Override PartName="/ppt/charts/chartEx2.xml" ContentType="application/vnd.ms-office.chartex+xml"/>
  <Override PartName="/ppt/charts/style7.xml" ContentType="application/vnd.ms-office.chartstyle+xml"/>
  <Override PartName="/ppt/charts/colors7.xml" ContentType="application/vnd.ms-office.chartcolorstyle+xml"/>
  <Override PartName="/ppt/notesSlides/notesSlide7.xml" ContentType="application/vnd.openxmlformats-officedocument.presentationml.notesSlide+xml"/>
  <Override PartName="/ppt/ink/ink6.xml" ContentType="application/inkml+xml"/>
  <Override PartName="/ppt/notesSlides/notesSlide8.xml" ContentType="application/vnd.openxmlformats-officedocument.presentationml.notesSlide+xml"/>
  <Override PartName="/ppt/ink/ink7.xml" ContentType="application/inkml+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14747066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id="{46E7FA60-3277-4C89-B374-8618DC51CFFE}">
          <p14:sldIdLst>
            <p14:sldId id="256"/>
            <p14:sldId id="257"/>
          </p14:sldIdLst>
        </p14:section>
        <p14:section name="Email Matrics" id="{3E503FA9-BB13-4B77-82E2-6172195F7452}">
          <p14:sldIdLst>
            <p14:sldId id="258"/>
            <p14:sldId id="259"/>
          </p14:sldIdLst>
        </p14:section>
        <p14:section name="Registrations" id="{C2B21838-9C37-483C-A22F-FF81CFCD1884}">
          <p14:sldIdLst>
            <p14:sldId id="260"/>
            <p14:sldId id="261"/>
          </p14:sldIdLst>
        </p14:section>
        <p14:section name="PQC with Status" id="{ED958FCC-61F9-455D-9E51-9876E2D412D9}">
          <p14:sldIdLst>
            <p14:sldId id="262"/>
            <p14:sldId id="263"/>
          </p14:sldIdLst>
        </p14:section>
        <p14:section name="Inactive Matrics" id="{458D9228-1068-47D2-BF5C-B77585AD118F}">
          <p14:sldIdLst>
            <p14:sldId id="264"/>
            <p14:sldId id="265"/>
          </p14:sldIdLst>
        </p14:section>
        <p14:section name="Inactive Registrations" id="{B2EC97C6-D82A-4EA1-8C42-5D3468A9F774}">
          <p14:sldIdLst>
            <p14:sldId id="266"/>
            <p14:sldId id="267"/>
          </p14:sldIdLst>
        </p14:section>
        <p14:section name="Inactive PQC" id="{8160D459-BA61-46E5-A77C-07E6E7313906}">
          <p14:sldIdLst>
            <p14:sldId id="268"/>
            <p14:sldId id="269"/>
          </p14:sldIdLst>
        </p14:section>
        <p14:section name="Upcoming &amp; Ongoing" id="{1C2BBE9E-44C8-46F5-A78F-59DE4AECF454}">
          <p14:sldIdLst>
            <p14:sldId id="270"/>
            <p14:sldId id="271"/>
          </p14:sldIdLst>
        </p14:section>
        <p14:section name="End - Tanks" id="{CE03D083-6CCF-453F-B855-D82E466000CB}">
          <p14:sldIdLst>
            <p14:sldId id="272"/>
            <p14:sldId id="214747066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48"/>
      </p:cViewPr>
      <p:guideLst>
        <p:guide orient="horz" pos="2160"/>
        <p:guide pos="3840"/>
      </p:guideLst>
    </p:cSldViewPr>
  </p:slideViewPr>
  <p:notesTextViewPr>
    <p:cViewPr>
      <p:scale>
        <a:sx n="1" d="1"/>
        <a:sy n="1" d="1"/>
      </p:scale>
      <p:origin x="0" y="0"/>
    </p:cViewPr>
  </p:notesTextViewPr>
  <p:gridSpacing cx="73152" cy="73152"/>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ish Kharat" userId="47768c70-743c-459a-bf88-d65c3322cfff" providerId="ADAL" clId="{32E46F59-22C1-4BCD-B5E7-F2E301405325}"/>
    <pc:docChg chg="undo redo custSel modSld">
      <pc:chgData name="Ashish Kharat" userId="47768c70-743c-459a-bf88-d65c3322cfff" providerId="ADAL" clId="{32E46F59-22C1-4BCD-B5E7-F2E301405325}" dt="2024-09-05T19:20:56.060" v="68" actId="14100"/>
      <pc:docMkLst>
        <pc:docMk/>
      </pc:docMkLst>
      <pc:sldChg chg="modSp mod">
        <pc:chgData name="Ashish Kharat" userId="47768c70-743c-459a-bf88-d65c3322cfff" providerId="ADAL" clId="{32E46F59-22C1-4BCD-B5E7-F2E301405325}" dt="2024-09-05T19:20:56.060" v="68" actId="14100"/>
        <pc:sldMkLst>
          <pc:docMk/>
          <pc:sldMk cId="2719352635" sldId="271"/>
        </pc:sldMkLst>
        <pc:spChg chg="mod">
          <ac:chgData name="Ashish Kharat" userId="47768c70-743c-459a-bf88-d65c3322cfff" providerId="ADAL" clId="{32E46F59-22C1-4BCD-B5E7-F2E301405325}" dt="2024-09-05T19:20:51.038" v="67" actId="14100"/>
          <ac:spMkLst>
            <pc:docMk/>
            <pc:sldMk cId="2719352635" sldId="271"/>
            <ac:spMk id="44" creationId="{89DB3271-3709-4844-BB1A-B3BB6DC85400}"/>
          </ac:spMkLst>
        </pc:spChg>
        <pc:spChg chg="mod">
          <ac:chgData name="Ashish Kharat" userId="47768c70-743c-459a-bf88-d65c3322cfff" providerId="ADAL" clId="{32E46F59-22C1-4BCD-B5E7-F2E301405325}" dt="2024-09-05T19:18:47.670" v="19" actId="20577"/>
          <ac:spMkLst>
            <pc:docMk/>
            <pc:sldMk cId="2719352635" sldId="271"/>
            <ac:spMk id="45" creationId="{65974B77-9820-88DD-2099-6C9AA0FBF227}"/>
          </ac:spMkLst>
        </pc:spChg>
        <pc:spChg chg="mod">
          <ac:chgData name="Ashish Kharat" userId="47768c70-743c-459a-bf88-d65c3322cfff" providerId="ADAL" clId="{32E46F59-22C1-4BCD-B5E7-F2E301405325}" dt="2024-09-05T19:19:39.853" v="35" actId="1076"/>
          <ac:spMkLst>
            <pc:docMk/>
            <pc:sldMk cId="2719352635" sldId="271"/>
            <ac:spMk id="48" creationId="{9D74C5A1-59B0-D543-CDC9-D8992A5C14BC}"/>
          </ac:spMkLst>
        </pc:spChg>
        <pc:spChg chg="mod">
          <ac:chgData name="Ashish Kharat" userId="47768c70-743c-459a-bf88-d65c3322cfff" providerId="ADAL" clId="{32E46F59-22C1-4BCD-B5E7-F2E301405325}" dt="2024-09-05T19:19:55.614" v="51" actId="1076"/>
          <ac:spMkLst>
            <pc:docMk/>
            <pc:sldMk cId="2719352635" sldId="271"/>
            <ac:spMk id="62" creationId="{E4431E85-3D07-997B-4704-FC0585773D29}"/>
          </ac:spMkLst>
        </pc:spChg>
        <pc:spChg chg="mod">
          <ac:chgData name="Ashish Kharat" userId="47768c70-743c-459a-bf88-d65c3322cfff" providerId="ADAL" clId="{32E46F59-22C1-4BCD-B5E7-F2E301405325}" dt="2024-09-05T19:19:46.716" v="43" actId="1076"/>
          <ac:spMkLst>
            <pc:docMk/>
            <pc:sldMk cId="2719352635" sldId="271"/>
            <ac:spMk id="66" creationId="{B264C42A-AD81-D70B-1C27-DD311EF20404}"/>
          </ac:spMkLst>
        </pc:spChg>
        <pc:spChg chg="mod">
          <ac:chgData name="Ashish Kharat" userId="47768c70-743c-459a-bf88-d65c3322cfff" providerId="ADAL" clId="{32E46F59-22C1-4BCD-B5E7-F2E301405325}" dt="2024-09-05T19:20:00.684" v="52" actId="1076"/>
          <ac:spMkLst>
            <pc:docMk/>
            <pc:sldMk cId="2719352635" sldId="271"/>
            <ac:spMk id="69" creationId="{546C564D-45B1-8A1A-5C49-B400692A7525}"/>
          </ac:spMkLst>
        </pc:spChg>
        <pc:spChg chg="mod">
          <ac:chgData name="Ashish Kharat" userId="47768c70-743c-459a-bf88-d65c3322cfff" providerId="ADAL" clId="{32E46F59-22C1-4BCD-B5E7-F2E301405325}" dt="2024-09-05T19:20:56.060" v="68" actId="14100"/>
          <ac:spMkLst>
            <pc:docMk/>
            <pc:sldMk cId="2719352635" sldId="271"/>
            <ac:spMk id="75" creationId="{7F91E056-BC23-F7BA-6123-23100EC5B0DD}"/>
          </ac:spMkLst>
        </pc:spChg>
        <pc:spChg chg="mod">
          <ac:chgData name="Ashish Kharat" userId="47768c70-743c-459a-bf88-d65c3322cfff" providerId="ADAL" clId="{32E46F59-22C1-4BCD-B5E7-F2E301405325}" dt="2024-09-05T19:20:35.317" v="65"/>
          <ac:spMkLst>
            <pc:docMk/>
            <pc:sldMk cId="2719352635" sldId="271"/>
            <ac:spMk id="76" creationId="{A7CFD555-C3BF-E5E6-5DA2-92006FB022EB}"/>
          </ac:spMkLst>
        </pc:spChg>
        <pc:spChg chg="mod">
          <ac:chgData name="Ashish Kharat" userId="47768c70-743c-459a-bf88-d65c3322cfff" providerId="ADAL" clId="{32E46F59-22C1-4BCD-B5E7-F2E301405325}" dt="2024-09-05T19:20:45.615" v="66" actId="14100"/>
          <ac:spMkLst>
            <pc:docMk/>
            <pc:sldMk cId="2719352635" sldId="271"/>
            <ac:spMk id="81" creationId="{5B3B0975-5C6A-30C9-2149-76FF82FB2EEF}"/>
          </ac:spMkLst>
        </pc:spChg>
        <pc:spChg chg="mod">
          <ac:chgData name="Ashish Kharat" userId="47768c70-743c-459a-bf88-d65c3322cfff" providerId="ADAL" clId="{32E46F59-22C1-4BCD-B5E7-F2E301405325}" dt="2024-09-05T19:20:31.927" v="60" actId="1076"/>
          <ac:spMkLst>
            <pc:docMk/>
            <pc:sldMk cId="2719352635" sldId="271"/>
            <ac:spMk id="82" creationId="{6B29030F-9FDE-95FF-F797-33EF956B00E0}"/>
          </ac:spMkLst>
        </pc:spChg>
        <pc:grpChg chg="mod">
          <ac:chgData name="Ashish Kharat" userId="47768c70-743c-459a-bf88-d65c3322cfff" providerId="ADAL" clId="{32E46F59-22C1-4BCD-B5E7-F2E301405325}" dt="2024-09-05T19:18:46.167" v="12" actId="1038"/>
          <ac:grpSpMkLst>
            <pc:docMk/>
            <pc:sldMk cId="2719352635" sldId="271"/>
            <ac:grpSpMk id="97" creationId="{9A9D6907-C3C7-6C98-AB55-FBF1D137D986}"/>
          </ac:grpSpMkLst>
        </pc:grpChg>
        <pc:grpChg chg="mod">
          <ac:chgData name="Ashish Kharat" userId="47768c70-743c-459a-bf88-d65c3322cfff" providerId="ADAL" clId="{32E46F59-22C1-4BCD-B5E7-F2E301405325}" dt="2024-09-05T19:18:45.104" v="8" actId="1076"/>
          <ac:grpSpMkLst>
            <pc:docMk/>
            <pc:sldMk cId="2719352635" sldId="271"/>
            <ac:grpSpMk id="98" creationId="{13EDC942-E784-C2C8-E210-1EED863B2703}"/>
          </ac:grpSpMkLst>
        </pc:gr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Ashish.Kharat\Downloads\August%20number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shish.Kharat\Downloads\August%20number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shish.Kharat\Downloads\August%20number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shish.Kharat\Downloads\August%20number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shish.Kharat\Downloads\August%20numbers.xlsx" TargetMode="External"/><Relationship Id="rId2" Type="http://schemas.microsoft.com/office/2011/relationships/chartColorStyle" Target="colors5.xml"/><Relationship Id="rId1" Type="http://schemas.microsoft.com/office/2011/relationships/chartStyle" Target="style5.xml"/></Relationships>
</file>

<file path=ppt/charts/_rels/chartEx1.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Ashish.Kharat\Downloads\August%20numbers.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Ashish.Kharat\Downloads\August%20number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Sheet1!$B$2</c:f>
              <c:strCache>
                <c:ptCount val="1"/>
                <c:pt idx="0">
                  <c:v>Open %</c:v>
                </c:pt>
              </c:strCache>
            </c:strRef>
          </c:tx>
          <c:spPr>
            <a:solidFill>
              <a:schemeClr val="bg1">
                <a:lumMod val="8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Grotesque" panose="020B0504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Sheet1!$C$1:$E$1</c:f>
              <c:strCache>
                <c:ptCount val="3"/>
                <c:pt idx="0">
                  <c:v>June</c:v>
                </c:pt>
                <c:pt idx="1">
                  <c:v>July</c:v>
                </c:pt>
                <c:pt idx="2">
                  <c:v>August</c:v>
                </c:pt>
              </c:strCache>
            </c:strRef>
          </c:cat>
          <c:val>
            <c:numRef>
              <c:f>Sheet1!$C$2:$E$2</c:f>
              <c:numCache>
                <c:formatCode>0.00%</c:formatCode>
                <c:ptCount val="3"/>
                <c:pt idx="0">
                  <c:v>0.1396</c:v>
                </c:pt>
                <c:pt idx="1">
                  <c:v>0.124</c:v>
                </c:pt>
                <c:pt idx="2">
                  <c:v>9.7500000000000003E-2</c:v>
                </c:pt>
              </c:numCache>
            </c:numRef>
          </c:val>
          <c:extLst>
            <c:ext xmlns:c16="http://schemas.microsoft.com/office/drawing/2014/chart" uri="{C3380CC4-5D6E-409C-BE32-E72D297353CC}">
              <c16:uniqueId val="{00000000-6B02-4640-9AE0-49B97C07C273}"/>
            </c:ext>
          </c:extLst>
        </c:ser>
        <c:ser>
          <c:idx val="1"/>
          <c:order val="1"/>
          <c:tx>
            <c:strRef>
              <c:f>Sheet1!$B$3</c:f>
              <c:strCache>
                <c:ptCount val="1"/>
                <c:pt idx="0">
                  <c:v>CTR</c:v>
                </c:pt>
              </c:strCache>
            </c:strRef>
          </c:tx>
          <c:spPr>
            <a:solidFill>
              <a:schemeClr val="bg2">
                <a:lumMod val="50000"/>
              </a:schemeClr>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Grotesque" panose="020B0504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Sheet1!$C$1:$E$1</c:f>
              <c:strCache>
                <c:ptCount val="3"/>
                <c:pt idx="0">
                  <c:v>June</c:v>
                </c:pt>
                <c:pt idx="1">
                  <c:v>July</c:v>
                </c:pt>
                <c:pt idx="2">
                  <c:v>August</c:v>
                </c:pt>
              </c:strCache>
            </c:strRef>
          </c:cat>
          <c:val>
            <c:numRef>
              <c:f>Sheet1!$C$3:$E$3</c:f>
              <c:numCache>
                <c:formatCode>0.00%</c:formatCode>
                <c:ptCount val="3"/>
                <c:pt idx="0">
                  <c:v>1.89E-2</c:v>
                </c:pt>
                <c:pt idx="1">
                  <c:v>1.2500000000000001E-2</c:v>
                </c:pt>
                <c:pt idx="2">
                  <c:v>1.0999999999999999E-2</c:v>
                </c:pt>
              </c:numCache>
            </c:numRef>
          </c:val>
          <c:extLst>
            <c:ext xmlns:c16="http://schemas.microsoft.com/office/drawing/2014/chart" uri="{C3380CC4-5D6E-409C-BE32-E72D297353CC}">
              <c16:uniqueId val="{00000001-6B02-4640-9AE0-49B97C07C273}"/>
            </c:ext>
          </c:extLst>
        </c:ser>
        <c:dLbls>
          <c:dLblPos val="outEnd"/>
          <c:showLegendKey val="0"/>
          <c:showVal val="1"/>
          <c:showCatName val="0"/>
          <c:showSerName val="0"/>
          <c:showPercent val="0"/>
          <c:showBubbleSize val="0"/>
        </c:dLbls>
        <c:gapWidth val="219"/>
        <c:overlap val="-27"/>
        <c:axId val="752487375"/>
        <c:axId val="752484495"/>
      </c:barChart>
      <c:catAx>
        <c:axId val="752487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Grotesque" panose="020B0504020202020204" pitchFamily="34" charset="0"/>
                <a:ea typeface="+mn-ea"/>
                <a:cs typeface="+mn-cs"/>
              </a:defRPr>
            </a:pPr>
            <a:endParaRPr lang="en-US"/>
          </a:p>
        </c:txPr>
        <c:crossAx val="752484495"/>
        <c:crosses val="autoZero"/>
        <c:auto val="1"/>
        <c:lblAlgn val="ctr"/>
        <c:lblOffset val="100"/>
        <c:noMultiLvlLbl val="0"/>
      </c:catAx>
      <c:valAx>
        <c:axId val="752484495"/>
        <c:scaling>
          <c:orientation val="minMax"/>
        </c:scaling>
        <c:delete val="1"/>
        <c:axPos val="l"/>
        <c:numFmt formatCode="0.00%" sourceLinked="1"/>
        <c:majorTickMark val="out"/>
        <c:minorTickMark val="none"/>
        <c:tickLblPos val="nextTo"/>
        <c:crossAx val="7524873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Sheet1!$B$2</c:f>
              <c:strCache>
                <c:ptCount val="1"/>
                <c:pt idx="0">
                  <c:v>Open %</c:v>
                </c:pt>
              </c:strCache>
            </c:strRef>
          </c:tx>
          <c:spPr>
            <a:solidFill>
              <a:schemeClr val="bg1">
                <a:lumMod val="8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Grotesque" panose="020B0504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Sheet1!$C$1:$E$1</c:f>
              <c:strCache>
                <c:ptCount val="3"/>
                <c:pt idx="0">
                  <c:v>June</c:v>
                </c:pt>
                <c:pt idx="1">
                  <c:v>July</c:v>
                </c:pt>
                <c:pt idx="2">
                  <c:v>August</c:v>
                </c:pt>
              </c:strCache>
            </c:strRef>
          </c:cat>
          <c:val>
            <c:numRef>
              <c:f>Sheet1!$C$2:$E$2</c:f>
              <c:numCache>
                <c:formatCode>0.00%</c:formatCode>
                <c:ptCount val="3"/>
                <c:pt idx="0">
                  <c:v>0.1396</c:v>
                </c:pt>
                <c:pt idx="1">
                  <c:v>0.124</c:v>
                </c:pt>
                <c:pt idx="2">
                  <c:v>9.7500000000000003E-2</c:v>
                </c:pt>
              </c:numCache>
            </c:numRef>
          </c:val>
          <c:extLst>
            <c:ext xmlns:c16="http://schemas.microsoft.com/office/drawing/2014/chart" uri="{C3380CC4-5D6E-409C-BE32-E72D297353CC}">
              <c16:uniqueId val="{00000000-539B-4173-8420-C1186E18BEC3}"/>
            </c:ext>
          </c:extLst>
        </c:ser>
        <c:ser>
          <c:idx val="1"/>
          <c:order val="1"/>
          <c:tx>
            <c:strRef>
              <c:f>Sheet1!$B$3</c:f>
              <c:strCache>
                <c:ptCount val="1"/>
                <c:pt idx="0">
                  <c:v>CTR</c:v>
                </c:pt>
              </c:strCache>
            </c:strRef>
          </c:tx>
          <c:spPr>
            <a:solidFill>
              <a:schemeClr val="bg2">
                <a:lumMod val="50000"/>
              </a:schemeClr>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Grotesque" panose="020B0504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Sheet1!$C$1:$E$1</c:f>
              <c:strCache>
                <c:ptCount val="3"/>
                <c:pt idx="0">
                  <c:v>June</c:v>
                </c:pt>
                <c:pt idx="1">
                  <c:v>July</c:v>
                </c:pt>
                <c:pt idx="2">
                  <c:v>August</c:v>
                </c:pt>
              </c:strCache>
            </c:strRef>
          </c:cat>
          <c:val>
            <c:numRef>
              <c:f>Sheet1!$C$3:$E$3</c:f>
              <c:numCache>
                <c:formatCode>0.00%</c:formatCode>
                <c:ptCount val="3"/>
                <c:pt idx="0">
                  <c:v>1.89E-2</c:v>
                </c:pt>
                <c:pt idx="1">
                  <c:v>1.2500000000000001E-2</c:v>
                </c:pt>
                <c:pt idx="2">
                  <c:v>1.0999999999999999E-2</c:v>
                </c:pt>
              </c:numCache>
            </c:numRef>
          </c:val>
          <c:extLst>
            <c:ext xmlns:c16="http://schemas.microsoft.com/office/drawing/2014/chart" uri="{C3380CC4-5D6E-409C-BE32-E72D297353CC}">
              <c16:uniqueId val="{00000001-539B-4173-8420-C1186E18BEC3}"/>
            </c:ext>
          </c:extLst>
        </c:ser>
        <c:dLbls>
          <c:dLblPos val="outEnd"/>
          <c:showLegendKey val="0"/>
          <c:showVal val="1"/>
          <c:showCatName val="0"/>
          <c:showSerName val="0"/>
          <c:showPercent val="0"/>
          <c:showBubbleSize val="0"/>
        </c:dLbls>
        <c:gapWidth val="219"/>
        <c:overlap val="-27"/>
        <c:axId val="752487375"/>
        <c:axId val="752484495"/>
      </c:barChart>
      <c:catAx>
        <c:axId val="752487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Grotesque" panose="020B0504020202020204" pitchFamily="34" charset="0"/>
                <a:ea typeface="+mn-ea"/>
                <a:cs typeface="+mn-cs"/>
              </a:defRPr>
            </a:pPr>
            <a:endParaRPr lang="en-US"/>
          </a:p>
        </c:txPr>
        <c:crossAx val="752484495"/>
        <c:crosses val="autoZero"/>
        <c:auto val="1"/>
        <c:lblAlgn val="ctr"/>
        <c:lblOffset val="100"/>
        <c:noMultiLvlLbl val="0"/>
      </c:catAx>
      <c:valAx>
        <c:axId val="752484495"/>
        <c:scaling>
          <c:orientation val="minMax"/>
        </c:scaling>
        <c:delete val="1"/>
        <c:axPos val="l"/>
        <c:numFmt formatCode="0.00%" sourceLinked="1"/>
        <c:majorTickMark val="out"/>
        <c:minorTickMark val="none"/>
        <c:tickLblPos val="nextTo"/>
        <c:crossAx val="7524873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Sheet1!$M$8</c:f>
              <c:strCache>
                <c:ptCount val="1"/>
                <c:pt idx="0">
                  <c:v>Registrations</c:v>
                </c:pt>
              </c:strCache>
            </c:strRef>
          </c:tx>
          <c:spPr>
            <a:solidFill>
              <a:schemeClr val="bg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Grotesque" panose="020B0504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Sheet1!$N$7:$P$7</c:f>
              <c:strCache>
                <c:ptCount val="3"/>
                <c:pt idx="0">
                  <c:v>June</c:v>
                </c:pt>
                <c:pt idx="1">
                  <c:v>July</c:v>
                </c:pt>
                <c:pt idx="2">
                  <c:v>August</c:v>
                </c:pt>
              </c:strCache>
            </c:strRef>
          </c:cat>
          <c:val>
            <c:numRef>
              <c:f>Sheet1!$N$8:$P$8</c:f>
              <c:numCache>
                <c:formatCode>General</c:formatCode>
                <c:ptCount val="3"/>
                <c:pt idx="0">
                  <c:v>1028</c:v>
                </c:pt>
                <c:pt idx="1">
                  <c:v>693</c:v>
                </c:pt>
                <c:pt idx="2">
                  <c:v>646</c:v>
                </c:pt>
              </c:numCache>
            </c:numRef>
          </c:val>
          <c:extLst>
            <c:ext xmlns:c16="http://schemas.microsoft.com/office/drawing/2014/chart" uri="{C3380CC4-5D6E-409C-BE32-E72D297353CC}">
              <c16:uniqueId val="{00000000-18DE-47B6-BDDC-AA83EA228E78}"/>
            </c:ext>
          </c:extLst>
        </c:ser>
        <c:dLbls>
          <c:dLblPos val="outEnd"/>
          <c:showLegendKey val="0"/>
          <c:showVal val="1"/>
          <c:showCatName val="0"/>
          <c:showSerName val="0"/>
          <c:showPercent val="0"/>
          <c:showBubbleSize val="0"/>
        </c:dLbls>
        <c:gapWidth val="219"/>
        <c:overlap val="-27"/>
        <c:axId val="1459451967"/>
        <c:axId val="1459452447"/>
      </c:barChart>
      <c:catAx>
        <c:axId val="145945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solidFill>
                <a:latin typeface="Grotesque" panose="020B0504020202020204" pitchFamily="34" charset="0"/>
                <a:ea typeface="+mn-ea"/>
                <a:cs typeface="+mn-cs"/>
              </a:defRPr>
            </a:pPr>
            <a:endParaRPr lang="en-US"/>
          </a:p>
        </c:txPr>
        <c:crossAx val="1459452447"/>
        <c:crosses val="autoZero"/>
        <c:auto val="1"/>
        <c:lblAlgn val="ctr"/>
        <c:lblOffset val="100"/>
        <c:noMultiLvlLbl val="0"/>
      </c:catAx>
      <c:valAx>
        <c:axId val="1459452447"/>
        <c:scaling>
          <c:orientation val="minMax"/>
        </c:scaling>
        <c:delete val="1"/>
        <c:axPos val="l"/>
        <c:numFmt formatCode="General" sourceLinked="1"/>
        <c:majorTickMark val="none"/>
        <c:minorTickMark val="none"/>
        <c:tickLblPos val="nextTo"/>
        <c:crossAx val="1459451967"/>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Sheet1!$M$10</c:f>
              <c:strCache>
                <c:ptCount val="1"/>
                <c:pt idx="0">
                  <c:v>Open %</c:v>
                </c:pt>
              </c:strCache>
            </c:strRef>
          </c:tx>
          <c:spPr>
            <a:solidFill>
              <a:schemeClr val="bg1">
                <a:lumMod val="8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Grotesque" panose="020B0504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Sheet1!$N$9:$P$9</c:f>
              <c:strCache>
                <c:ptCount val="3"/>
                <c:pt idx="0">
                  <c:v>June</c:v>
                </c:pt>
                <c:pt idx="1">
                  <c:v>July</c:v>
                </c:pt>
                <c:pt idx="2">
                  <c:v>August</c:v>
                </c:pt>
              </c:strCache>
            </c:strRef>
          </c:cat>
          <c:val>
            <c:numRef>
              <c:f>Sheet1!$N$10:$P$10</c:f>
              <c:numCache>
                <c:formatCode>0.00%</c:formatCode>
                <c:ptCount val="3"/>
                <c:pt idx="0">
                  <c:v>1.84E-2</c:v>
                </c:pt>
                <c:pt idx="1">
                  <c:v>2.2700000000000001E-2</c:v>
                </c:pt>
                <c:pt idx="2">
                  <c:v>2.69E-2</c:v>
                </c:pt>
              </c:numCache>
            </c:numRef>
          </c:val>
          <c:extLst>
            <c:ext xmlns:c16="http://schemas.microsoft.com/office/drawing/2014/chart" uri="{C3380CC4-5D6E-409C-BE32-E72D297353CC}">
              <c16:uniqueId val="{00000000-0EC6-47F1-B349-66F45E4C98E7}"/>
            </c:ext>
          </c:extLst>
        </c:ser>
        <c:ser>
          <c:idx val="1"/>
          <c:order val="1"/>
          <c:tx>
            <c:strRef>
              <c:f>Sheet1!$M$11</c:f>
              <c:strCache>
                <c:ptCount val="1"/>
                <c:pt idx="0">
                  <c:v>CTR</c:v>
                </c:pt>
              </c:strCache>
            </c:strRef>
          </c:tx>
          <c:spPr>
            <a:solidFill>
              <a:schemeClr val="bg2">
                <a:lumMod val="50000"/>
              </a:schemeClr>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Grotesque" panose="020B0504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Sheet1!$N$9:$P$9</c:f>
              <c:strCache>
                <c:ptCount val="3"/>
                <c:pt idx="0">
                  <c:v>June</c:v>
                </c:pt>
                <c:pt idx="1">
                  <c:v>July</c:v>
                </c:pt>
                <c:pt idx="2">
                  <c:v>August</c:v>
                </c:pt>
              </c:strCache>
            </c:strRef>
          </c:cat>
          <c:val>
            <c:numRef>
              <c:f>Sheet1!$N$11:$P$11</c:f>
              <c:numCache>
                <c:formatCode>0.00%</c:formatCode>
                <c:ptCount val="3"/>
                <c:pt idx="0">
                  <c:v>2.0999999999999999E-3</c:v>
                </c:pt>
                <c:pt idx="1">
                  <c:v>2.8999999999999998E-3</c:v>
                </c:pt>
                <c:pt idx="2">
                  <c:v>2.2000000000000001E-3</c:v>
                </c:pt>
              </c:numCache>
            </c:numRef>
          </c:val>
          <c:extLst>
            <c:ext xmlns:c16="http://schemas.microsoft.com/office/drawing/2014/chart" uri="{C3380CC4-5D6E-409C-BE32-E72D297353CC}">
              <c16:uniqueId val="{00000001-0EC6-47F1-B349-66F45E4C98E7}"/>
            </c:ext>
          </c:extLst>
        </c:ser>
        <c:dLbls>
          <c:dLblPos val="outEnd"/>
          <c:showLegendKey val="0"/>
          <c:showVal val="1"/>
          <c:showCatName val="0"/>
          <c:showSerName val="0"/>
          <c:showPercent val="0"/>
          <c:showBubbleSize val="0"/>
        </c:dLbls>
        <c:gapWidth val="219"/>
        <c:overlap val="-27"/>
        <c:axId val="273319247"/>
        <c:axId val="273316847"/>
      </c:barChart>
      <c:catAx>
        <c:axId val="2733192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Grotesque" panose="020B0504020202020204" pitchFamily="34" charset="0"/>
                <a:ea typeface="+mn-ea"/>
                <a:cs typeface="+mn-cs"/>
              </a:defRPr>
            </a:pPr>
            <a:endParaRPr lang="en-US"/>
          </a:p>
        </c:txPr>
        <c:crossAx val="273316847"/>
        <c:crosses val="autoZero"/>
        <c:auto val="1"/>
        <c:lblAlgn val="ctr"/>
        <c:lblOffset val="100"/>
        <c:noMultiLvlLbl val="0"/>
      </c:catAx>
      <c:valAx>
        <c:axId val="273316847"/>
        <c:scaling>
          <c:orientation val="minMax"/>
        </c:scaling>
        <c:delete val="1"/>
        <c:axPos val="l"/>
        <c:numFmt formatCode="0.00%" sourceLinked="1"/>
        <c:majorTickMark val="none"/>
        <c:minorTickMark val="none"/>
        <c:tickLblPos val="nextTo"/>
        <c:crossAx val="2733192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Sheet1!$M$10</c:f>
              <c:strCache>
                <c:ptCount val="1"/>
                <c:pt idx="0">
                  <c:v>Open %</c:v>
                </c:pt>
              </c:strCache>
            </c:strRef>
          </c:tx>
          <c:spPr>
            <a:solidFill>
              <a:schemeClr val="bg1">
                <a:lumMod val="8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Grotesque" panose="020B0504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Sheet1!$N$9:$P$9</c:f>
              <c:strCache>
                <c:ptCount val="3"/>
                <c:pt idx="0">
                  <c:v>June</c:v>
                </c:pt>
                <c:pt idx="1">
                  <c:v>July</c:v>
                </c:pt>
                <c:pt idx="2">
                  <c:v>August</c:v>
                </c:pt>
              </c:strCache>
            </c:strRef>
          </c:cat>
          <c:val>
            <c:numRef>
              <c:f>Sheet1!$N$10:$P$10</c:f>
              <c:numCache>
                <c:formatCode>0.00%</c:formatCode>
                <c:ptCount val="3"/>
                <c:pt idx="0">
                  <c:v>1.84E-2</c:v>
                </c:pt>
                <c:pt idx="1">
                  <c:v>2.2700000000000001E-2</c:v>
                </c:pt>
                <c:pt idx="2">
                  <c:v>2.69E-2</c:v>
                </c:pt>
              </c:numCache>
            </c:numRef>
          </c:val>
          <c:extLst>
            <c:ext xmlns:c16="http://schemas.microsoft.com/office/drawing/2014/chart" uri="{C3380CC4-5D6E-409C-BE32-E72D297353CC}">
              <c16:uniqueId val="{00000000-004B-4DAB-AD66-E2F1138DBC30}"/>
            </c:ext>
          </c:extLst>
        </c:ser>
        <c:ser>
          <c:idx val="1"/>
          <c:order val="1"/>
          <c:tx>
            <c:strRef>
              <c:f>Sheet1!$M$11</c:f>
              <c:strCache>
                <c:ptCount val="1"/>
                <c:pt idx="0">
                  <c:v>CTR</c:v>
                </c:pt>
              </c:strCache>
            </c:strRef>
          </c:tx>
          <c:spPr>
            <a:solidFill>
              <a:schemeClr val="bg2">
                <a:lumMod val="50000"/>
              </a:schemeClr>
            </a:solidFill>
            <a:ln>
              <a:solidFill>
                <a:schemeClr val="bg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Grotesque" panose="020B0504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Sheet1!$N$9:$P$9</c:f>
              <c:strCache>
                <c:ptCount val="3"/>
                <c:pt idx="0">
                  <c:v>June</c:v>
                </c:pt>
                <c:pt idx="1">
                  <c:v>July</c:v>
                </c:pt>
                <c:pt idx="2">
                  <c:v>August</c:v>
                </c:pt>
              </c:strCache>
            </c:strRef>
          </c:cat>
          <c:val>
            <c:numRef>
              <c:f>Sheet1!$N$11:$P$11</c:f>
              <c:numCache>
                <c:formatCode>0.00%</c:formatCode>
                <c:ptCount val="3"/>
                <c:pt idx="0">
                  <c:v>2.0999999999999999E-3</c:v>
                </c:pt>
                <c:pt idx="1">
                  <c:v>2.8999999999999998E-3</c:v>
                </c:pt>
                <c:pt idx="2">
                  <c:v>2.2000000000000001E-3</c:v>
                </c:pt>
              </c:numCache>
            </c:numRef>
          </c:val>
          <c:extLst>
            <c:ext xmlns:c16="http://schemas.microsoft.com/office/drawing/2014/chart" uri="{C3380CC4-5D6E-409C-BE32-E72D297353CC}">
              <c16:uniqueId val="{00000001-004B-4DAB-AD66-E2F1138DBC30}"/>
            </c:ext>
          </c:extLst>
        </c:ser>
        <c:dLbls>
          <c:dLblPos val="outEnd"/>
          <c:showLegendKey val="0"/>
          <c:showVal val="1"/>
          <c:showCatName val="0"/>
          <c:showSerName val="0"/>
          <c:showPercent val="0"/>
          <c:showBubbleSize val="0"/>
        </c:dLbls>
        <c:gapWidth val="219"/>
        <c:overlap val="-27"/>
        <c:axId val="273319247"/>
        <c:axId val="273316847"/>
      </c:barChart>
      <c:catAx>
        <c:axId val="2733192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Grotesque" panose="020B0504020202020204" pitchFamily="34" charset="0"/>
                <a:ea typeface="+mn-ea"/>
                <a:cs typeface="+mn-cs"/>
              </a:defRPr>
            </a:pPr>
            <a:endParaRPr lang="en-US"/>
          </a:p>
        </c:txPr>
        <c:crossAx val="273316847"/>
        <c:crosses val="autoZero"/>
        <c:auto val="1"/>
        <c:lblAlgn val="ctr"/>
        <c:lblOffset val="100"/>
        <c:noMultiLvlLbl val="0"/>
      </c:catAx>
      <c:valAx>
        <c:axId val="273316847"/>
        <c:scaling>
          <c:orientation val="minMax"/>
        </c:scaling>
        <c:delete val="1"/>
        <c:axPos val="l"/>
        <c:numFmt formatCode="0.00%" sourceLinked="1"/>
        <c:majorTickMark val="none"/>
        <c:minorTickMark val="none"/>
        <c:tickLblPos val="nextTo"/>
        <c:crossAx val="2733192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Sheet1!$N$14:$P$14</cx:f>
        <cx:lvl ptCount="3">
          <cx:pt idx="0">June</cx:pt>
          <cx:pt idx="1">July</cx:pt>
          <cx:pt idx="2">August</cx:pt>
        </cx:lvl>
      </cx:strDim>
      <cx:numDim type="val">
        <cx:f>Sheet1!$N$15:$P$15</cx:f>
        <cx:lvl ptCount="3" formatCode="General">
          <cx:pt idx="0">22</cx:pt>
          <cx:pt idx="1">29</cx:pt>
          <cx:pt idx="2">30</cx:pt>
        </cx:lvl>
      </cx:numDim>
    </cx:data>
  </cx:chartData>
  <cx:chart>
    <cx:plotArea>
      <cx:plotAreaRegion>
        <cx:series layoutId="waterfall" uniqueId="{A79E4FF0-C6FA-4FAB-BBE1-6A90ECC31169}">
          <cx:tx>
            <cx:txData>
              <cx:f>Sheet1!$M$15</cx:f>
              <cx:v>Registrations</cx:v>
            </cx:txData>
          </cx:tx>
          <cx:spPr>
            <a:solidFill>
              <a:schemeClr val="bg2"/>
            </a:solidFill>
          </cx:spPr>
          <cx:dataLabels pos="outEnd">
            <cx:txPr>
              <a:bodyPr spcFirstLastPara="1" vertOverflow="ellipsis" horzOverflow="overflow" wrap="square" lIns="0" tIns="0" rIns="0" bIns="0" anchor="ctr" anchorCtr="1"/>
              <a:lstStyle/>
              <a:p>
                <a:pPr algn="ctr" rtl="0">
                  <a:defRPr sz="1400">
                    <a:solidFill>
                      <a:schemeClr val="bg1"/>
                    </a:solidFill>
                    <a:latin typeface="Grotesque" panose="020B0504020202020204" pitchFamily="34" charset="0"/>
                    <a:ea typeface="Grotesque" panose="020B0504020202020204" pitchFamily="34" charset="0"/>
                    <a:cs typeface="Grotesque" panose="020B0504020202020204" pitchFamily="34" charset="0"/>
                  </a:defRPr>
                </a:pPr>
                <a:endParaRPr lang="en-US" sz="1400" b="0" i="0" u="none" strike="noStrike" baseline="0">
                  <a:solidFill>
                    <a:schemeClr val="bg1"/>
                  </a:solidFill>
                  <a:latin typeface="Grotesque" panose="020B0504020202020204" pitchFamily="34" charset="0"/>
                </a:endParaRPr>
              </a:p>
            </cx:txPr>
            <cx:visibility seriesName="0" categoryName="0" value="1"/>
          </cx:dataLabels>
          <cx:dataId val="0"/>
          <cx:layoutPr>
            <cx:subtotals/>
          </cx:layoutPr>
        </cx:series>
      </cx:plotAreaRegion>
      <cx:axis id="0">
        <cx:catScaling gapWidth="0.5"/>
        <cx:tickLabels/>
        <cx:txPr>
          <a:bodyPr spcFirstLastPara="1" vertOverflow="ellipsis" horzOverflow="overflow" wrap="square" lIns="0" tIns="0" rIns="0" bIns="0" anchor="ctr" anchorCtr="1"/>
          <a:lstStyle/>
          <a:p>
            <a:pPr algn="ctr" rtl="0">
              <a:defRPr sz="1200">
                <a:solidFill>
                  <a:schemeClr val="bg1"/>
                </a:solidFill>
                <a:latin typeface="Grotesque" panose="020B0504020202020204" pitchFamily="34" charset="0"/>
                <a:ea typeface="Grotesque" panose="020B0504020202020204" pitchFamily="34" charset="0"/>
                <a:cs typeface="Grotesque" panose="020B0504020202020204" pitchFamily="34" charset="0"/>
              </a:defRPr>
            </a:pPr>
            <a:endParaRPr lang="en-US" sz="1200" b="0" i="0" u="none" strike="noStrike" baseline="0">
              <a:solidFill>
                <a:schemeClr val="bg1"/>
              </a:solidFill>
              <a:latin typeface="Grotesque" panose="020B0504020202020204" pitchFamily="34" charset="0"/>
            </a:endParaRPr>
          </a:p>
        </cx:txPr>
      </cx:axis>
      <cx:axis id="1" hidden="1">
        <cx:valScaling/>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Sheet1!$N$14:$P$14</cx:f>
        <cx:lvl ptCount="3">
          <cx:pt idx="0">June</cx:pt>
          <cx:pt idx="1">July</cx:pt>
          <cx:pt idx="2">August</cx:pt>
        </cx:lvl>
      </cx:strDim>
      <cx:numDim type="val">
        <cx:f>Sheet1!$N$15:$P$15</cx:f>
        <cx:lvl ptCount="3" formatCode="General">
          <cx:pt idx="0">22</cx:pt>
          <cx:pt idx="1">29</cx:pt>
          <cx:pt idx="2">30</cx:pt>
        </cx:lvl>
      </cx:numDim>
    </cx:data>
  </cx:chartData>
  <cx:chart>
    <cx:plotArea>
      <cx:plotAreaRegion>
        <cx:series layoutId="waterfall" uniqueId="{A79E4FF0-C6FA-4FAB-BBE1-6A90ECC31169}">
          <cx:tx>
            <cx:txData>
              <cx:f>Sheet1!$M$15</cx:f>
              <cx:v>Registrations</cx:v>
            </cx:txData>
          </cx:tx>
          <cx:spPr>
            <a:solidFill>
              <a:schemeClr val="bg2"/>
            </a:solidFill>
          </cx:spPr>
          <cx:dataLabels pos="outEnd">
            <cx:txPr>
              <a:bodyPr spcFirstLastPara="1" vertOverflow="ellipsis" horzOverflow="overflow" wrap="square" lIns="0" tIns="0" rIns="0" bIns="0" anchor="ctr" anchorCtr="1"/>
              <a:lstStyle/>
              <a:p>
                <a:pPr algn="ctr" rtl="0">
                  <a:defRPr sz="1400">
                    <a:solidFill>
                      <a:schemeClr val="bg1"/>
                    </a:solidFill>
                    <a:latin typeface="Grotesque" panose="020B0504020202020204" pitchFamily="34" charset="0"/>
                    <a:ea typeface="Grotesque" panose="020B0504020202020204" pitchFamily="34" charset="0"/>
                    <a:cs typeface="Grotesque" panose="020B0504020202020204" pitchFamily="34" charset="0"/>
                  </a:defRPr>
                </a:pPr>
                <a:endParaRPr lang="en-US" sz="1400" b="0" i="0" u="none" strike="noStrike" baseline="0">
                  <a:solidFill>
                    <a:schemeClr val="bg1"/>
                  </a:solidFill>
                  <a:latin typeface="Grotesque" panose="020B0504020202020204" pitchFamily="34" charset="0"/>
                </a:endParaRPr>
              </a:p>
            </cx:txPr>
            <cx:visibility seriesName="0" categoryName="0" value="1"/>
          </cx:dataLabels>
          <cx:dataId val="0"/>
          <cx:layoutPr>
            <cx:subtotals/>
          </cx:layoutPr>
        </cx:series>
      </cx:plotAreaRegion>
      <cx:axis id="0">
        <cx:catScaling gapWidth="0.5"/>
        <cx:tickLabels/>
        <cx:txPr>
          <a:bodyPr spcFirstLastPara="1" vertOverflow="ellipsis" horzOverflow="overflow" wrap="square" lIns="0" tIns="0" rIns="0" bIns="0" anchor="ctr" anchorCtr="1"/>
          <a:lstStyle/>
          <a:p>
            <a:pPr algn="ctr" rtl="0">
              <a:defRPr sz="1200">
                <a:solidFill>
                  <a:schemeClr val="bg1"/>
                </a:solidFill>
                <a:latin typeface="Grotesque" panose="020B0504020202020204" pitchFamily="34" charset="0"/>
                <a:ea typeface="Grotesque" panose="020B0504020202020204" pitchFamily="34" charset="0"/>
                <a:cs typeface="Grotesque" panose="020B0504020202020204" pitchFamily="34" charset="0"/>
              </a:defRPr>
            </a:pPr>
            <a:endParaRPr lang="en-US" sz="1200" b="0" i="0" u="none" strike="noStrike" baseline="0">
              <a:solidFill>
                <a:schemeClr val="bg1"/>
              </a:solidFill>
              <a:latin typeface="Grotesque" panose="020B0504020202020204" pitchFamily="34" charset="0"/>
            </a:endParaRPr>
          </a:p>
        </cx:txPr>
      </cx:axis>
      <cx:axis id="1" hidden="1">
        <cx:valScaling/>
        <cx:tickLabels/>
      </cx:axis>
    </cx:plotArea>
  </cx:chart>
</cx: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2T14:42:56.119"/>
    </inkml:context>
    <inkml:brush xml:id="br0">
      <inkml:brushProperty name="width" value="0.035" units="cm"/>
      <inkml:brushProperty name="height" value="0.035" units="cm"/>
      <inkml:brushProperty name="color" value="#849398"/>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2T14:42:56.119"/>
    </inkml:context>
    <inkml:brush xml:id="br0">
      <inkml:brushProperty name="width" value="0.035" units="cm"/>
      <inkml:brushProperty name="height" value="0.035" units="cm"/>
      <inkml:brushProperty name="color" value="#849398"/>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2T14:42:56.119"/>
    </inkml:context>
    <inkml:brush xml:id="br0">
      <inkml:brushProperty name="width" value="0.035" units="cm"/>
      <inkml:brushProperty name="height" value="0.035" units="cm"/>
      <inkml:brushProperty name="color" value="#849398"/>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2T14:42:56.119"/>
    </inkml:context>
    <inkml:brush xml:id="br0">
      <inkml:brushProperty name="width" value="0.035" units="cm"/>
      <inkml:brushProperty name="height" value="0.035" units="cm"/>
      <inkml:brushProperty name="color" value="#849398"/>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2T14:42:56.119"/>
    </inkml:context>
    <inkml:brush xml:id="br0">
      <inkml:brushProperty name="width" value="0.035" units="cm"/>
      <inkml:brushProperty name="height" value="0.035" units="cm"/>
      <inkml:brushProperty name="color" value="#849398"/>
    </inkml:brush>
  </inkml:definitions>
  <inkml:trace contextRef="#ctx0" brushRef="#br0">1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2T14:42:56.119"/>
    </inkml:context>
    <inkml:brush xml:id="br0">
      <inkml:brushProperty name="width" value="0.035" units="cm"/>
      <inkml:brushProperty name="height" value="0.035" units="cm"/>
      <inkml:brushProperty name="color" value="#849398"/>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2T14:42:56.119"/>
    </inkml:context>
    <inkml:brush xml:id="br0">
      <inkml:brushProperty name="width" value="0.035" units="cm"/>
      <inkml:brushProperty name="height" value="0.035" units="cm"/>
      <inkml:brushProperty name="color" value="#849398"/>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F18F3E-A714-42CE-9915-68942FDB92C3}" type="datetimeFigureOut">
              <a:rPr lang="en-US" smtClean="0"/>
              <a:t>9/6/2024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C55942-038F-4F6E-AE8B-8051E94FA5B5}" type="slidenum">
              <a:rPr lang="en-US" smtClean="0"/>
              <a:t>‹#›</a:t>
            </a:fld>
            <a:endParaRPr lang="en-US"/>
          </a:p>
        </p:txBody>
      </p:sp>
    </p:spTree>
    <p:extLst>
      <p:ext uri="{BB962C8B-B14F-4D97-AF65-F5344CB8AC3E}">
        <p14:creationId xmlns:p14="http://schemas.microsoft.com/office/powerpoint/2010/main" val="2376757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5942-038F-4F6E-AE8B-8051E94FA5B5}" type="slidenum">
              <a:rPr lang="en-US" smtClean="0"/>
              <a:t>1</a:t>
            </a:fld>
            <a:endParaRPr lang="en-US"/>
          </a:p>
        </p:txBody>
      </p:sp>
    </p:spTree>
    <p:extLst>
      <p:ext uri="{BB962C8B-B14F-4D97-AF65-F5344CB8AC3E}">
        <p14:creationId xmlns:p14="http://schemas.microsoft.com/office/powerpoint/2010/main" val="1626532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5942-038F-4F6E-AE8B-8051E94FA5B5}" type="slidenum">
              <a:rPr lang="en-US" smtClean="0"/>
              <a:t>4</a:t>
            </a:fld>
            <a:endParaRPr lang="en-US"/>
          </a:p>
        </p:txBody>
      </p:sp>
    </p:spTree>
    <p:extLst>
      <p:ext uri="{BB962C8B-B14F-4D97-AF65-F5344CB8AC3E}">
        <p14:creationId xmlns:p14="http://schemas.microsoft.com/office/powerpoint/2010/main" val="1636790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5942-038F-4F6E-AE8B-8051E94FA5B5}" type="slidenum">
              <a:rPr lang="en-US" smtClean="0"/>
              <a:t>6</a:t>
            </a:fld>
            <a:endParaRPr lang="en-US"/>
          </a:p>
        </p:txBody>
      </p:sp>
    </p:spTree>
    <p:extLst>
      <p:ext uri="{BB962C8B-B14F-4D97-AF65-F5344CB8AC3E}">
        <p14:creationId xmlns:p14="http://schemas.microsoft.com/office/powerpoint/2010/main" val="1412126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5942-038F-4F6E-AE8B-8051E94FA5B5}" type="slidenum">
              <a:rPr lang="en-US" smtClean="0"/>
              <a:t>8</a:t>
            </a:fld>
            <a:endParaRPr lang="en-US"/>
          </a:p>
        </p:txBody>
      </p:sp>
    </p:spTree>
    <p:extLst>
      <p:ext uri="{BB962C8B-B14F-4D97-AF65-F5344CB8AC3E}">
        <p14:creationId xmlns:p14="http://schemas.microsoft.com/office/powerpoint/2010/main" val="988625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5942-038F-4F6E-AE8B-8051E94FA5B5}" type="slidenum">
              <a:rPr lang="en-US" smtClean="0"/>
              <a:t>10</a:t>
            </a:fld>
            <a:endParaRPr lang="en-US"/>
          </a:p>
        </p:txBody>
      </p:sp>
    </p:spTree>
    <p:extLst>
      <p:ext uri="{BB962C8B-B14F-4D97-AF65-F5344CB8AC3E}">
        <p14:creationId xmlns:p14="http://schemas.microsoft.com/office/powerpoint/2010/main" val="3120455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5942-038F-4F6E-AE8B-8051E94FA5B5}" type="slidenum">
              <a:rPr lang="en-US" smtClean="0"/>
              <a:t>12</a:t>
            </a:fld>
            <a:endParaRPr lang="en-US"/>
          </a:p>
        </p:txBody>
      </p:sp>
    </p:spTree>
    <p:extLst>
      <p:ext uri="{BB962C8B-B14F-4D97-AF65-F5344CB8AC3E}">
        <p14:creationId xmlns:p14="http://schemas.microsoft.com/office/powerpoint/2010/main" val="2920627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5942-038F-4F6E-AE8B-8051E94FA5B5}" type="slidenum">
              <a:rPr lang="en-US" smtClean="0"/>
              <a:t>14</a:t>
            </a:fld>
            <a:endParaRPr lang="en-US"/>
          </a:p>
        </p:txBody>
      </p:sp>
    </p:spTree>
    <p:extLst>
      <p:ext uri="{BB962C8B-B14F-4D97-AF65-F5344CB8AC3E}">
        <p14:creationId xmlns:p14="http://schemas.microsoft.com/office/powerpoint/2010/main" val="988118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5942-038F-4F6E-AE8B-8051E94FA5B5}" type="slidenum">
              <a:rPr lang="en-US" smtClean="0"/>
              <a:t>16</a:t>
            </a:fld>
            <a:endParaRPr lang="en-US"/>
          </a:p>
        </p:txBody>
      </p:sp>
    </p:spTree>
    <p:extLst>
      <p:ext uri="{BB962C8B-B14F-4D97-AF65-F5344CB8AC3E}">
        <p14:creationId xmlns:p14="http://schemas.microsoft.com/office/powerpoint/2010/main" val="207961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FEB3CA-B50B-4D1F-835D-023233BBAD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1744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hyperlink" Target="mailto:mailto;info@gep.com" TargetMode="External"/><Relationship Id="rId7" Type="http://schemas.openxmlformats.org/officeDocument/2006/relationships/image" Target="../media/image4.png"/><Relationship Id="rId2" Type="http://schemas.openxmlformats.org/officeDocument/2006/relationships/hyperlink" Target="http://www.gep.com/" TargetMode="External"/><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7.svg"/><Relationship Id="rId4" Type="http://schemas.openxmlformats.org/officeDocument/2006/relationships/image" Target="../media/image1.png"/><Relationship Id="rId9"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DFA0F-6410-2F4B-677D-89F5B9BFE7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CB48CC-98B2-3752-2CC5-BE826467EA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144751-F783-03AD-2CE8-6DD3240C01B0}"/>
              </a:ext>
            </a:extLst>
          </p:cNvPr>
          <p:cNvSpPr>
            <a:spLocks noGrp="1"/>
          </p:cNvSpPr>
          <p:nvPr>
            <p:ph type="dt" sz="half" idx="10"/>
          </p:nvPr>
        </p:nvSpPr>
        <p:spPr/>
        <p:txBody>
          <a:bodyPr/>
          <a:lstStyle/>
          <a:p>
            <a:fld id="{8AB671E2-4316-43CD-9D14-EA80184D2853}" type="datetimeFigureOut">
              <a:rPr lang="en-US" smtClean="0"/>
              <a:t>9/6/2024</a:t>
            </a:fld>
            <a:endParaRPr lang="en-US"/>
          </a:p>
        </p:txBody>
      </p:sp>
      <p:sp>
        <p:nvSpPr>
          <p:cNvPr id="5" name="Footer Placeholder 4">
            <a:extLst>
              <a:ext uri="{FF2B5EF4-FFF2-40B4-BE49-F238E27FC236}">
                <a16:creationId xmlns:a16="http://schemas.microsoft.com/office/drawing/2014/main" id="{12B9DC50-9907-CD83-0895-45ECB9FFC8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A4965E-54DB-1B07-2469-781BD5D56592}"/>
              </a:ext>
            </a:extLst>
          </p:cNvPr>
          <p:cNvSpPr>
            <a:spLocks noGrp="1"/>
          </p:cNvSpPr>
          <p:nvPr>
            <p:ph type="sldNum" sz="quarter" idx="12"/>
          </p:nvPr>
        </p:nvSpPr>
        <p:spPr/>
        <p:txBody>
          <a:bodyPr/>
          <a:lstStyle/>
          <a:p>
            <a:fld id="{4BA81B66-BB7E-47F8-99F5-0F885831A04D}" type="slidenum">
              <a:rPr lang="en-US" smtClean="0"/>
              <a:t>‹#›</a:t>
            </a:fld>
            <a:endParaRPr lang="en-US"/>
          </a:p>
        </p:txBody>
      </p:sp>
    </p:spTree>
    <p:extLst>
      <p:ext uri="{BB962C8B-B14F-4D97-AF65-F5344CB8AC3E}">
        <p14:creationId xmlns:p14="http://schemas.microsoft.com/office/powerpoint/2010/main" val="728917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E7097-BD5D-5375-8C23-3B228E1074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2AB1E7-0046-ADFD-B26F-2621A8DC84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D7E095-93DF-23EF-1C60-A4CB51A96E96}"/>
              </a:ext>
            </a:extLst>
          </p:cNvPr>
          <p:cNvSpPr>
            <a:spLocks noGrp="1"/>
          </p:cNvSpPr>
          <p:nvPr>
            <p:ph type="dt" sz="half" idx="10"/>
          </p:nvPr>
        </p:nvSpPr>
        <p:spPr/>
        <p:txBody>
          <a:bodyPr/>
          <a:lstStyle/>
          <a:p>
            <a:fld id="{8AB671E2-4316-43CD-9D14-EA80184D2853}" type="datetimeFigureOut">
              <a:rPr lang="en-US" smtClean="0"/>
              <a:t>9/6/2024</a:t>
            </a:fld>
            <a:endParaRPr lang="en-US"/>
          </a:p>
        </p:txBody>
      </p:sp>
      <p:sp>
        <p:nvSpPr>
          <p:cNvPr id="5" name="Footer Placeholder 4">
            <a:extLst>
              <a:ext uri="{FF2B5EF4-FFF2-40B4-BE49-F238E27FC236}">
                <a16:creationId xmlns:a16="http://schemas.microsoft.com/office/drawing/2014/main" id="{90138E55-4187-B514-FBE0-3F5F5E98BE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CFCB2A-C277-BD99-9732-6EEDDD7D48D3}"/>
              </a:ext>
            </a:extLst>
          </p:cNvPr>
          <p:cNvSpPr>
            <a:spLocks noGrp="1"/>
          </p:cNvSpPr>
          <p:nvPr>
            <p:ph type="sldNum" sz="quarter" idx="12"/>
          </p:nvPr>
        </p:nvSpPr>
        <p:spPr/>
        <p:txBody>
          <a:bodyPr/>
          <a:lstStyle/>
          <a:p>
            <a:fld id="{4BA81B66-BB7E-47F8-99F5-0F885831A04D}" type="slidenum">
              <a:rPr lang="en-US" smtClean="0"/>
              <a:t>‹#›</a:t>
            </a:fld>
            <a:endParaRPr lang="en-US"/>
          </a:p>
        </p:txBody>
      </p:sp>
    </p:spTree>
    <p:extLst>
      <p:ext uri="{BB962C8B-B14F-4D97-AF65-F5344CB8AC3E}">
        <p14:creationId xmlns:p14="http://schemas.microsoft.com/office/powerpoint/2010/main" val="1070492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3F8484-A2DC-3515-B6B1-029368E51B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95F9F2-22B6-862D-CDDB-0AACDFCC33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C26148-1D51-DB77-063C-B70D6805C61D}"/>
              </a:ext>
            </a:extLst>
          </p:cNvPr>
          <p:cNvSpPr>
            <a:spLocks noGrp="1"/>
          </p:cNvSpPr>
          <p:nvPr>
            <p:ph type="dt" sz="half" idx="10"/>
          </p:nvPr>
        </p:nvSpPr>
        <p:spPr/>
        <p:txBody>
          <a:bodyPr/>
          <a:lstStyle/>
          <a:p>
            <a:fld id="{8AB671E2-4316-43CD-9D14-EA80184D2853}" type="datetimeFigureOut">
              <a:rPr lang="en-US" smtClean="0"/>
              <a:t>9/6/2024</a:t>
            </a:fld>
            <a:endParaRPr lang="en-US"/>
          </a:p>
        </p:txBody>
      </p:sp>
      <p:sp>
        <p:nvSpPr>
          <p:cNvPr id="5" name="Footer Placeholder 4">
            <a:extLst>
              <a:ext uri="{FF2B5EF4-FFF2-40B4-BE49-F238E27FC236}">
                <a16:creationId xmlns:a16="http://schemas.microsoft.com/office/drawing/2014/main" id="{A4A5E922-046C-5427-5D60-64D1509891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B80351-70F1-FB4A-2FF2-C0A2F15AAA65}"/>
              </a:ext>
            </a:extLst>
          </p:cNvPr>
          <p:cNvSpPr>
            <a:spLocks noGrp="1"/>
          </p:cNvSpPr>
          <p:nvPr>
            <p:ph type="sldNum" sz="quarter" idx="12"/>
          </p:nvPr>
        </p:nvSpPr>
        <p:spPr/>
        <p:txBody>
          <a:bodyPr/>
          <a:lstStyle/>
          <a:p>
            <a:fld id="{4BA81B66-BB7E-47F8-99F5-0F885831A04D}" type="slidenum">
              <a:rPr lang="en-US" smtClean="0"/>
              <a:t>‹#›</a:t>
            </a:fld>
            <a:endParaRPr lang="en-US"/>
          </a:p>
        </p:txBody>
      </p:sp>
    </p:spTree>
    <p:extLst>
      <p:ext uri="{BB962C8B-B14F-4D97-AF65-F5344CB8AC3E}">
        <p14:creationId xmlns:p14="http://schemas.microsoft.com/office/powerpoint/2010/main" val="3306926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6AC9C9-3F6B-6208-F3C9-D2AAF2A8C616}"/>
              </a:ext>
            </a:extLst>
          </p:cNvPr>
          <p:cNvSpPr/>
          <p:nvPr userDrawn="1"/>
        </p:nvSpPr>
        <p:spPr>
          <a:xfrm>
            <a:off x="3978" y="-1"/>
            <a:ext cx="12188022" cy="14816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E98B10A-42C4-7920-5710-C866FB293034}"/>
              </a:ext>
            </a:extLst>
          </p:cNvPr>
          <p:cNvSpPr/>
          <p:nvPr userDrawn="1"/>
        </p:nvSpPr>
        <p:spPr>
          <a:xfrm>
            <a:off x="-1" y="5315707"/>
            <a:ext cx="12192001" cy="1542293"/>
          </a:xfrm>
          <a:prstGeom prst="rect">
            <a:avLst/>
          </a:prstGeom>
          <a:gradFill>
            <a:gsLst>
              <a:gs pos="0">
                <a:srgbClr val="0070C0"/>
              </a:gs>
              <a:gs pos="100000">
                <a:srgbClr val="7030A0"/>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
            <a:extLst>
              <a:ext uri="{FF2B5EF4-FFF2-40B4-BE49-F238E27FC236}">
                <a16:creationId xmlns:a16="http://schemas.microsoft.com/office/drawing/2014/main" id="{BAE2E199-709E-9430-ED7D-E6422F97EA4B}"/>
              </a:ext>
            </a:extLst>
          </p:cNvPr>
          <p:cNvSpPr txBox="1">
            <a:spLocks/>
          </p:cNvSpPr>
          <p:nvPr userDrawn="1"/>
        </p:nvSpPr>
        <p:spPr>
          <a:xfrm>
            <a:off x="609599" y="1133133"/>
            <a:ext cx="10999304" cy="2068794"/>
          </a:xfrm>
          <a:prstGeom prst="rect">
            <a:avLst/>
          </a:prstGeom>
        </p:spPr>
        <p:txBody>
          <a:bodyPr l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dirty="0">
                <a:latin typeface="Helvetica" panose="020B0604020202020204" pitchFamily="2" charset="0"/>
              </a:rPr>
              <a:t>GEP</a:t>
            </a:r>
            <a:r>
              <a:rPr lang="en-US" sz="1000" baseline="30000" dirty="0">
                <a:latin typeface="Helvetica" panose="020B0604020202020204" pitchFamily="2" charset="0"/>
              </a:rPr>
              <a:t>®</a:t>
            </a:r>
            <a:r>
              <a:rPr lang="en-US" sz="1000" dirty="0">
                <a:latin typeface="Helvetica" panose="020B0604020202020204" pitchFamily="2" charset="0"/>
              </a:rPr>
              <a:t> delivers AI-powered procurement and supply chain solutions that help global enterprises become more agile and resilient, operate more efficiently and effectively, gain competitive advantage, boost profitability and increase shareholder value. </a:t>
            </a:r>
          </a:p>
          <a:p>
            <a:pPr marL="0" indent="0">
              <a:lnSpc>
                <a:spcPct val="100000"/>
              </a:lnSpc>
              <a:buNone/>
            </a:pPr>
            <a:r>
              <a:rPr lang="en-US" sz="1000" dirty="0">
                <a:latin typeface="Helvetica" panose="020B0604020202020204" pitchFamily="2" charset="0"/>
              </a:rPr>
              <a:t>Fresh thinking, innovative products, unrivaled domain expertise, smart, passionate people — this is how GEP SOFTWARE™, GEP STRATEGY™ and GEP MANAGED SERVICES™ together deliver procurement and supply chain solutions of unprecedented scale, power and effectiveness. Our customers are the world’s best companies, including more than 550 Fortune 500 and Global 2000 industry leaders who rely on GEP to meet ambitious strategic, financial and operational goals.  </a:t>
            </a:r>
          </a:p>
          <a:p>
            <a:pPr marL="0" indent="0">
              <a:lnSpc>
                <a:spcPct val="100000"/>
              </a:lnSpc>
              <a:buNone/>
            </a:pPr>
            <a:r>
              <a:rPr lang="en-US" sz="1000" dirty="0">
                <a:latin typeface="Helvetica" panose="020B0604020202020204" pitchFamily="2" charset="0"/>
              </a:rPr>
              <a:t>A leader in multiple Gartner Magic Quadrants, GEP’s cloud-native software and digital business platforms consistently win awards and recognition from industry analysts, research firms and media outlets, including Gartner, Forrester, IDC, ISG, and Spend Matters.  </a:t>
            </a:r>
          </a:p>
          <a:p>
            <a:pPr marL="0" indent="0">
              <a:lnSpc>
                <a:spcPct val="100000"/>
              </a:lnSpc>
              <a:buNone/>
            </a:pPr>
            <a:r>
              <a:rPr lang="en-US" sz="1000" dirty="0">
                <a:latin typeface="Helvetica" panose="020B0604020202020204" pitchFamily="2" charset="0"/>
              </a:rPr>
              <a:t>GEP is also regularly ranked a top procurement and supply chain consulting and strategy firm, and a leading managed services provider by ALM, Everest Group, NelsonHall, IDC, ISG and HFS, among others. Headquartered in Clark, New Jersey, GEP has offices and operations centers across Europe, Asia, Africa and the Americas. To learn more, visit </a:t>
            </a:r>
            <a:r>
              <a:rPr lang="en-US" sz="1000" dirty="0">
                <a:latin typeface="Helvetica" panose="020B0604020202020204" pitchFamily="2" charset="0"/>
                <a:hlinkClick r:id="rId2"/>
              </a:rPr>
              <a:t>www.gep.com</a:t>
            </a:r>
            <a:r>
              <a:rPr lang="en-US" sz="1000" dirty="0">
                <a:latin typeface="Helvetica" panose="020B0604020202020204" pitchFamily="2" charset="0"/>
              </a:rPr>
              <a:t>.</a:t>
            </a:r>
            <a:endParaRPr lang="en-IN" sz="1000" dirty="0">
              <a:latin typeface="Helvetica" panose="020B0604020202020204" pitchFamily="2" charset="0"/>
            </a:endParaRPr>
          </a:p>
        </p:txBody>
      </p:sp>
      <p:sp>
        <p:nvSpPr>
          <p:cNvPr id="15" name="TextBox 14">
            <a:extLst>
              <a:ext uri="{FF2B5EF4-FFF2-40B4-BE49-F238E27FC236}">
                <a16:creationId xmlns:a16="http://schemas.microsoft.com/office/drawing/2014/main" id="{14DBCE78-6CA0-F1F4-1F91-F6CCC9C42716}"/>
              </a:ext>
            </a:extLst>
          </p:cNvPr>
          <p:cNvSpPr txBox="1"/>
          <p:nvPr userDrawn="1"/>
        </p:nvSpPr>
        <p:spPr>
          <a:xfrm>
            <a:off x="609599" y="5684923"/>
            <a:ext cx="11179278" cy="861774"/>
          </a:xfrm>
          <a:prstGeom prst="rect">
            <a:avLst/>
          </a:prstGeom>
          <a:noFill/>
        </p:spPr>
        <p:txBody>
          <a:bodyPr wrap="square" lIns="0" rtlCol="0">
            <a:spAutoFit/>
          </a:bodyPr>
          <a:lstStyle/>
          <a:p>
            <a:pPr>
              <a:spcBef>
                <a:spcPts val="600"/>
              </a:spcBef>
            </a:pPr>
            <a:r>
              <a:rPr lang="en-US" sz="1000" dirty="0">
                <a:solidFill>
                  <a:schemeClr val="bg1"/>
                </a:solidFill>
                <a:latin typeface="Helvetica" panose="020B0604020202020204" pitchFamily="2" charset="0"/>
              </a:rPr>
              <a:t>100 Walnut Avenue, Clark, NJ 07066 | P 732.382.6565 | </a:t>
            </a:r>
            <a:r>
              <a:rPr lang="en-US" sz="1000" dirty="0">
                <a:solidFill>
                  <a:schemeClr val="bg1"/>
                </a:solidFill>
                <a:latin typeface="Helvetica" panose="020B0604020202020204" pitchFamily="2" charset="0"/>
                <a:hlinkClick r:id="rId3">
                  <a:extLst>
                    <a:ext uri="{A12FA001-AC4F-418D-AE19-62706E023703}">
                      <ahyp:hlinkClr xmlns:ahyp="http://schemas.microsoft.com/office/drawing/2018/hyperlinkcolor" val="tx"/>
                    </a:ext>
                  </a:extLst>
                </a:hlinkClick>
              </a:rPr>
              <a:t>info@gep.com</a:t>
            </a:r>
            <a:r>
              <a:rPr lang="en-US" sz="1000" dirty="0">
                <a:solidFill>
                  <a:schemeClr val="bg1"/>
                </a:solidFill>
                <a:latin typeface="Helvetica" panose="020B0604020202020204" pitchFamily="2" charset="0"/>
              </a:rPr>
              <a:t> </a:t>
            </a:r>
            <a:r>
              <a:rPr lang="en-US" sz="1000" dirty="0">
                <a:solidFill>
                  <a:schemeClr val="bg1"/>
                </a:solidFill>
                <a:latin typeface="Helvetica" panose="020B0604020202020204" pitchFamily="2" charset="0"/>
                <a:hlinkClick r:id="rId2">
                  <a:extLst>
                    <a:ext uri="{A12FA001-AC4F-418D-AE19-62706E023703}">
                      <ahyp:hlinkClr xmlns:ahyp="http://schemas.microsoft.com/office/drawing/2018/hyperlinkcolor" val="tx"/>
                    </a:ext>
                  </a:extLst>
                </a:hlinkClick>
              </a:rPr>
              <a:t>www.gep.com</a:t>
            </a:r>
            <a:endParaRPr lang="en-US" sz="1000" dirty="0">
              <a:solidFill>
                <a:schemeClr val="bg1"/>
              </a:solidFill>
              <a:latin typeface="Helvetica" panose="020B0604020202020204" pitchFamily="2" charset="0"/>
            </a:endParaRPr>
          </a:p>
          <a:p>
            <a:pPr>
              <a:spcBef>
                <a:spcPts val="600"/>
              </a:spcBef>
            </a:pPr>
            <a:r>
              <a:rPr lang="en-US" sz="1000" dirty="0">
                <a:solidFill>
                  <a:schemeClr val="bg1"/>
                </a:solidFill>
                <a:latin typeface="Helvetica" panose="020B0604020202020204" pitchFamily="2" charset="0"/>
              </a:rPr>
              <a:t>Clark, NJ | Austin | Chicago | Atlanta | Toronto | Mexico City | San Jose | São Paulo | Dublin | London | Amsterdam | Frankfurt | Prague | Cluj-Napoca, Romania | Pretoria | Abu Dhabi | Mumbai | Coimbatore | Hyderabad | Kuala Lumpur | Singapore | Surabaya, Indonesia | Shanghai | Dalian | Tokyo | Sydney</a:t>
            </a:r>
          </a:p>
          <a:p>
            <a:pPr>
              <a:spcBef>
                <a:spcPts val="600"/>
              </a:spcBef>
            </a:pPr>
            <a:r>
              <a:rPr lang="en-US" sz="1000" dirty="0">
                <a:solidFill>
                  <a:schemeClr val="bg1"/>
                </a:solidFill>
                <a:latin typeface="Helvetica" panose="020B0604020202020204" pitchFamily="2" charset="0"/>
              </a:rPr>
              <a:t>Copyright © 2024 GEP. All rights reserved.</a:t>
            </a:r>
          </a:p>
        </p:txBody>
      </p:sp>
      <p:sp>
        <p:nvSpPr>
          <p:cNvPr id="17" name="Content Placeholder 1">
            <a:extLst>
              <a:ext uri="{FF2B5EF4-FFF2-40B4-BE49-F238E27FC236}">
                <a16:creationId xmlns:a16="http://schemas.microsoft.com/office/drawing/2014/main" id="{667939B2-7F89-EE48-B3C3-942B95D59A91}"/>
              </a:ext>
            </a:extLst>
          </p:cNvPr>
          <p:cNvSpPr txBox="1">
            <a:spLocks/>
          </p:cNvSpPr>
          <p:nvPr userDrawn="1"/>
        </p:nvSpPr>
        <p:spPr>
          <a:xfrm>
            <a:off x="609599" y="3814296"/>
            <a:ext cx="3481138" cy="1190108"/>
          </a:xfrm>
          <a:prstGeom prst="rect">
            <a:avLst/>
          </a:prstGeom>
        </p:spPr>
        <p:txBody>
          <a:bodyPr l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a:latin typeface="Helvetica" panose="020B0604020202020204" pitchFamily="2" charset="0"/>
              </a:rPr>
              <a:t>GEP SMART</a:t>
            </a:r>
            <a:r>
              <a:rPr lang="en-US" sz="1000">
                <a:latin typeface="Calibri" panose="020F0502020204030204" pitchFamily="34" charset="0"/>
                <a:cs typeface="Calibri" panose="020F0502020204030204" pitchFamily="34" charset="0"/>
              </a:rPr>
              <a:t>™</a:t>
            </a:r>
            <a:r>
              <a:rPr lang="en-US" sz="1000">
                <a:latin typeface="Helvetica" panose="020B0604020202020204" pitchFamily="2" charset="0"/>
              </a:rPr>
              <a:t> is an AI-powered, cloud-native software for direct and indirect procurement that offers comprehensive source-to-pay functionality in one user-friendly platform, inclusive of spend analysis, sourcing, contract management, supplier management, procure-to-pay, savings project management and savings tracking, invoicing and other related functionalities.</a:t>
            </a:r>
            <a:endParaRPr lang="en-IN" sz="1000">
              <a:latin typeface="Helvetica" panose="020B0604020202020204" pitchFamily="2" charset="0"/>
            </a:endParaRPr>
          </a:p>
        </p:txBody>
      </p:sp>
      <p:sp>
        <p:nvSpPr>
          <p:cNvPr id="18" name="Content Placeholder 1">
            <a:extLst>
              <a:ext uri="{FF2B5EF4-FFF2-40B4-BE49-F238E27FC236}">
                <a16:creationId xmlns:a16="http://schemas.microsoft.com/office/drawing/2014/main" id="{132B37E7-9664-119A-C42A-2D87E54554F8}"/>
              </a:ext>
            </a:extLst>
          </p:cNvPr>
          <p:cNvSpPr txBox="1">
            <a:spLocks/>
          </p:cNvSpPr>
          <p:nvPr userDrawn="1"/>
        </p:nvSpPr>
        <p:spPr>
          <a:xfrm>
            <a:off x="4417995" y="3814296"/>
            <a:ext cx="3888605" cy="1190108"/>
          </a:xfrm>
          <a:prstGeom prst="rect">
            <a:avLst/>
          </a:prstGeom>
        </p:spPr>
        <p:txBody>
          <a:bodyPr l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dirty="0">
                <a:latin typeface="Helvetica" panose="020B0604020202020204" pitchFamily="2" charset="0"/>
              </a:rPr>
              <a:t>GEP NEXXE</a:t>
            </a:r>
            <a:r>
              <a:rPr lang="en-US" sz="1000" dirty="0">
                <a:latin typeface="Calibri" panose="020F0502020204030204" pitchFamily="34" charset="0"/>
                <a:cs typeface="Calibri" panose="020F0502020204030204" pitchFamily="34" charset="0"/>
              </a:rPr>
              <a:t>™</a:t>
            </a:r>
            <a:r>
              <a:rPr lang="en-US" sz="1000" dirty="0">
                <a:latin typeface="Helvetica" panose="020B0604020202020204" pitchFamily="2" charset="0"/>
              </a:rPr>
              <a:t> is a unified and comprehensive supply chain platform that provides end-to-end planning, visibility, execution and collaboration capabilities for today’s complex, global supply chains.</a:t>
            </a:r>
          </a:p>
          <a:p>
            <a:pPr marL="0" indent="0">
              <a:lnSpc>
                <a:spcPct val="100000"/>
              </a:lnSpc>
              <a:buNone/>
            </a:pPr>
            <a:r>
              <a:rPr lang="en-US" sz="1000" dirty="0">
                <a:latin typeface="Helvetica" panose="020B0604020202020204" pitchFamily="2" charset="0"/>
              </a:rPr>
              <a:t>Built on a foundation of big data, artificial intelligence and machine learning, GEP NEXXE is next-generation software that helps enterprises make supply chain a competitive advantage.</a:t>
            </a:r>
            <a:endParaRPr lang="en-IN" sz="1000" dirty="0">
              <a:latin typeface="Helvetica" panose="020B0604020202020204" pitchFamily="2" charset="0"/>
            </a:endParaRPr>
          </a:p>
        </p:txBody>
      </p:sp>
      <p:cxnSp>
        <p:nvCxnSpPr>
          <p:cNvPr id="20" name="Straight Connector 19">
            <a:extLst>
              <a:ext uri="{FF2B5EF4-FFF2-40B4-BE49-F238E27FC236}">
                <a16:creationId xmlns:a16="http://schemas.microsoft.com/office/drawing/2014/main" id="{8DAE1997-EA6A-3B8C-547B-835A45B8A241}"/>
              </a:ext>
            </a:extLst>
          </p:cNvPr>
          <p:cNvCxnSpPr>
            <a:cxnSpLocks/>
          </p:cNvCxnSpPr>
          <p:nvPr userDrawn="1"/>
        </p:nvCxnSpPr>
        <p:spPr>
          <a:xfrm>
            <a:off x="4219072" y="3525209"/>
            <a:ext cx="0" cy="144843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2B29F13-598B-0DAE-44A3-18B5C399DF97}"/>
              </a:ext>
            </a:extLst>
          </p:cNvPr>
          <p:cNvSpPr txBox="1"/>
          <p:nvPr userDrawn="1"/>
        </p:nvSpPr>
        <p:spPr>
          <a:xfrm>
            <a:off x="8839199" y="3814296"/>
            <a:ext cx="2743193" cy="98488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a:solidFill>
                  <a:schemeClr val="tx1"/>
                </a:solidFill>
                <a:latin typeface="Helvetica" panose="020B0604020202020204" pitchFamily="2" charset="0"/>
                <a:ea typeface="+mn-ea"/>
                <a:cs typeface="+mn-cs"/>
              </a:rPr>
              <a:t>GEP GREEN is an AI-powered, comprehensive ESG management solution that helps enterprises measure, track and report their sustainability performance.</a:t>
            </a:r>
          </a:p>
          <a:p>
            <a:endParaRPr lang="en-US"/>
          </a:p>
        </p:txBody>
      </p:sp>
      <p:pic>
        <p:nvPicPr>
          <p:cNvPr id="23" name="Picture 22" descr="A green letter and black background&#10;&#10;Description automatically generated">
            <a:extLst>
              <a:ext uri="{FF2B5EF4-FFF2-40B4-BE49-F238E27FC236}">
                <a16:creationId xmlns:a16="http://schemas.microsoft.com/office/drawing/2014/main" id="{416A64B4-FA6A-AC28-CC4F-383AFEFF8C7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839200" y="3496594"/>
            <a:ext cx="2133600" cy="293891"/>
          </a:xfrm>
          <a:prstGeom prst="rect">
            <a:avLst/>
          </a:prstGeom>
        </p:spPr>
      </p:pic>
      <p:pic>
        <p:nvPicPr>
          <p:cNvPr id="3" name="Graphic 2">
            <a:extLst>
              <a:ext uri="{FF2B5EF4-FFF2-40B4-BE49-F238E27FC236}">
                <a16:creationId xmlns:a16="http://schemas.microsoft.com/office/drawing/2014/main" id="{BE7C9BCF-F2E6-987D-B491-30991C9ED398}"/>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417995" y="3450280"/>
            <a:ext cx="1915817" cy="324647"/>
          </a:xfrm>
          <a:prstGeom prst="rect">
            <a:avLst/>
          </a:prstGeom>
        </p:spPr>
      </p:pic>
      <p:pic>
        <p:nvPicPr>
          <p:cNvPr id="5" name="Graphic 4">
            <a:extLst>
              <a:ext uri="{FF2B5EF4-FFF2-40B4-BE49-F238E27FC236}">
                <a16:creationId xmlns:a16="http://schemas.microsoft.com/office/drawing/2014/main" id="{68770AE0-1500-7B84-0F3D-5E691F39549C}"/>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09599" y="3444562"/>
            <a:ext cx="2248479" cy="324646"/>
          </a:xfrm>
          <a:prstGeom prst="rect">
            <a:avLst/>
          </a:prstGeom>
        </p:spPr>
      </p:pic>
      <p:pic>
        <p:nvPicPr>
          <p:cNvPr id="8" name="Graphic 7">
            <a:extLst>
              <a:ext uri="{FF2B5EF4-FFF2-40B4-BE49-F238E27FC236}">
                <a16:creationId xmlns:a16="http://schemas.microsoft.com/office/drawing/2014/main" id="{AF89D33B-3624-665E-C10F-FB1A65763F4D}"/>
              </a:ext>
            </a:extLst>
          </p:cNvPr>
          <p:cNvPicPr>
            <a:picLocks noChangeAspect="1"/>
          </p:cNvPicPr>
          <p:nvPr userDrawn="1"/>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2778" y="537592"/>
            <a:ext cx="3011696" cy="603097"/>
          </a:xfrm>
          <a:prstGeom prst="rect">
            <a:avLst/>
          </a:prstGeom>
        </p:spPr>
      </p:pic>
      <p:cxnSp>
        <p:nvCxnSpPr>
          <p:cNvPr id="9" name="Straight Connector 8">
            <a:extLst>
              <a:ext uri="{FF2B5EF4-FFF2-40B4-BE49-F238E27FC236}">
                <a16:creationId xmlns:a16="http://schemas.microsoft.com/office/drawing/2014/main" id="{3AB1AC19-F676-8956-7C46-D72411C324A2}"/>
              </a:ext>
            </a:extLst>
          </p:cNvPr>
          <p:cNvCxnSpPr>
            <a:cxnSpLocks/>
          </p:cNvCxnSpPr>
          <p:nvPr userDrawn="1"/>
        </p:nvCxnSpPr>
        <p:spPr>
          <a:xfrm>
            <a:off x="8566785" y="3525209"/>
            <a:ext cx="0" cy="144843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26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672AA-EF19-13DB-7AC9-476BDFCB65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1901EA-EAD8-2A20-FA08-21407AC72C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63464E-61E0-AFD0-87C2-22CA13AC6FA4}"/>
              </a:ext>
            </a:extLst>
          </p:cNvPr>
          <p:cNvSpPr>
            <a:spLocks noGrp="1"/>
          </p:cNvSpPr>
          <p:nvPr>
            <p:ph type="dt" sz="half" idx="10"/>
          </p:nvPr>
        </p:nvSpPr>
        <p:spPr/>
        <p:txBody>
          <a:bodyPr/>
          <a:lstStyle/>
          <a:p>
            <a:fld id="{8AB671E2-4316-43CD-9D14-EA80184D2853}" type="datetimeFigureOut">
              <a:rPr lang="en-US" smtClean="0"/>
              <a:t>9/6/2024</a:t>
            </a:fld>
            <a:endParaRPr lang="en-US"/>
          </a:p>
        </p:txBody>
      </p:sp>
      <p:sp>
        <p:nvSpPr>
          <p:cNvPr id="5" name="Footer Placeholder 4">
            <a:extLst>
              <a:ext uri="{FF2B5EF4-FFF2-40B4-BE49-F238E27FC236}">
                <a16:creationId xmlns:a16="http://schemas.microsoft.com/office/drawing/2014/main" id="{EBA5227C-05AD-00C6-C734-EF1737EE56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410ECC-C608-96E3-6CD6-E4C5C2D1073C}"/>
              </a:ext>
            </a:extLst>
          </p:cNvPr>
          <p:cNvSpPr>
            <a:spLocks noGrp="1"/>
          </p:cNvSpPr>
          <p:nvPr>
            <p:ph type="sldNum" sz="quarter" idx="12"/>
          </p:nvPr>
        </p:nvSpPr>
        <p:spPr/>
        <p:txBody>
          <a:bodyPr/>
          <a:lstStyle/>
          <a:p>
            <a:fld id="{4BA81B66-BB7E-47F8-99F5-0F885831A04D}" type="slidenum">
              <a:rPr lang="en-US" smtClean="0"/>
              <a:t>‹#›</a:t>
            </a:fld>
            <a:endParaRPr lang="en-US"/>
          </a:p>
        </p:txBody>
      </p:sp>
    </p:spTree>
    <p:extLst>
      <p:ext uri="{BB962C8B-B14F-4D97-AF65-F5344CB8AC3E}">
        <p14:creationId xmlns:p14="http://schemas.microsoft.com/office/powerpoint/2010/main" val="697004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5F8BB-F6E3-D6D7-C226-74D8A25F66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872FC3-4D89-9AE8-6265-D7878E4F54C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9A4FCE-1539-0597-DFB3-0619B8F8FA0A}"/>
              </a:ext>
            </a:extLst>
          </p:cNvPr>
          <p:cNvSpPr>
            <a:spLocks noGrp="1"/>
          </p:cNvSpPr>
          <p:nvPr>
            <p:ph type="dt" sz="half" idx="10"/>
          </p:nvPr>
        </p:nvSpPr>
        <p:spPr/>
        <p:txBody>
          <a:bodyPr/>
          <a:lstStyle/>
          <a:p>
            <a:fld id="{8AB671E2-4316-43CD-9D14-EA80184D2853}" type="datetimeFigureOut">
              <a:rPr lang="en-US" smtClean="0"/>
              <a:t>9/6/2024</a:t>
            </a:fld>
            <a:endParaRPr lang="en-US"/>
          </a:p>
        </p:txBody>
      </p:sp>
      <p:sp>
        <p:nvSpPr>
          <p:cNvPr id="5" name="Footer Placeholder 4">
            <a:extLst>
              <a:ext uri="{FF2B5EF4-FFF2-40B4-BE49-F238E27FC236}">
                <a16:creationId xmlns:a16="http://schemas.microsoft.com/office/drawing/2014/main" id="{222233D0-E76D-73F8-A8C1-81D437E17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8DA1D6-5FA7-8825-4E9A-225D5E92ADCC}"/>
              </a:ext>
            </a:extLst>
          </p:cNvPr>
          <p:cNvSpPr>
            <a:spLocks noGrp="1"/>
          </p:cNvSpPr>
          <p:nvPr>
            <p:ph type="sldNum" sz="quarter" idx="12"/>
          </p:nvPr>
        </p:nvSpPr>
        <p:spPr/>
        <p:txBody>
          <a:bodyPr/>
          <a:lstStyle/>
          <a:p>
            <a:fld id="{4BA81B66-BB7E-47F8-99F5-0F885831A04D}" type="slidenum">
              <a:rPr lang="en-US" smtClean="0"/>
              <a:t>‹#›</a:t>
            </a:fld>
            <a:endParaRPr lang="en-US"/>
          </a:p>
        </p:txBody>
      </p:sp>
    </p:spTree>
    <p:extLst>
      <p:ext uri="{BB962C8B-B14F-4D97-AF65-F5344CB8AC3E}">
        <p14:creationId xmlns:p14="http://schemas.microsoft.com/office/powerpoint/2010/main" val="3238984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F601E-1FE5-E528-677C-2E8762D7D0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8FF1DE-512E-BBDA-B94B-F7A65014E7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4C71DD-DFB2-3917-F9D8-036136DF0C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E9DC86-B3C0-A99C-B26E-3DE6D601B030}"/>
              </a:ext>
            </a:extLst>
          </p:cNvPr>
          <p:cNvSpPr>
            <a:spLocks noGrp="1"/>
          </p:cNvSpPr>
          <p:nvPr>
            <p:ph type="dt" sz="half" idx="10"/>
          </p:nvPr>
        </p:nvSpPr>
        <p:spPr/>
        <p:txBody>
          <a:bodyPr/>
          <a:lstStyle/>
          <a:p>
            <a:fld id="{8AB671E2-4316-43CD-9D14-EA80184D2853}" type="datetimeFigureOut">
              <a:rPr lang="en-US" smtClean="0"/>
              <a:t>9/6/2024</a:t>
            </a:fld>
            <a:endParaRPr lang="en-US"/>
          </a:p>
        </p:txBody>
      </p:sp>
      <p:sp>
        <p:nvSpPr>
          <p:cNvPr id="6" name="Footer Placeholder 5">
            <a:extLst>
              <a:ext uri="{FF2B5EF4-FFF2-40B4-BE49-F238E27FC236}">
                <a16:creationId xmlns:a16="http://schemas.microsoft.com/office/drawing/2014/main" id="{39C4D122-F5BE-A3D4-B444-3DF563608C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785B8D-E057-6EF7-DAC2-5837A7B2A788}"/>
              </a:ext>
            </a:extLst>
          </p:cNvPr>
          <p:cNvSpPr>
            <a:spLocks noGrp="1"/>
          </p:cNvSpPr>
          <p:nvPr>
            <p:ph type="sldNum" sz="quarter" idx="12"/>
          </p:nvPr>
        </p:nvSpPr>
        <p:spPr/>
        <p:txBody>
          <a:bodyPr/>
          <a:lstStyle/>
          <a:p>
            <a:fld id="{4BA81B66-BB7E-47F8-99F5-0F885831A04D}" type="slidenum">
              <a:rPr lang="en-US" smtClean="0"/>
              <a:t>‹#›</a:t>
            </a:fld>
            <a:endParaRPr lang="en-US"/>
          </a:p>
        </p:txBody>
      </p:sp>
    </p:spTree>
    <p:extLst>
      <p:ext uri="{BB962C8B-B14F-4D97-AF65-F5344CB8AC3E}">
        <p14:creationId xmlns:p14="http://schemas.microsoft.com/office/powerpoint/2010/main" val="3594214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DEC47-649A-6ECB-054C-F6E1E3E1DC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E446FF-3512-2D91-9BCF-816C574148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2F155C-6522-D8A5-54AB-6275885792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97B189-89F4-EC39-8244-CB223387AA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D9744F-362F-C649-5A90-F3BCEC8874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029C8C-9FAB-A542-126C-92DEF161895E}"/>
              </a:ext>
            </a:extLst>
          </p:cNvPr>
          <p:cNvSpPr>
            <a:spLocks noGrp="1"/>
          </p:cNvSpPr>
          <p:nvPr>
            <p:ph type="dt" sz="half" idx="10"/>
          </p:nvPr>
        </p:nvSpPr>
        <p:spPr/>
        <p:txBody>
          <a:bodyPr/>
          <a:lstStyle/>
          <a:p>
            <a:fld id="{8AB671E2-4316-43CD-9D14-EA80184D2853}" type="datetimeFigureOut">
              <a:rPr lang="en-US" smtClean="0"/>
              <a:t>9/6/2024</a:t>
            </a:fld>
            <a:endParaRPr lang="en-US"/>
          </a:p>
        </p:txBody>
      </p:sp>
      <p:sp>
        <p:nvSpPr>
          <p:cNvPr id="8" name="Footer Placeholder 7">
            <a:extLst>
              <a:ext uri="{FF2B5EF4-FFF2-40B4-BE49-F238E27FC236}">
                <a16:creationId xmlns:a16="http://schemas.microsoft.com/office/drawing/2014/main" id="{A6BAF165-A842-E28D-C170-F7E8D69521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E67105-F2C4-4352-619F-27A9F2455467}"/>
              </a:ext>
            </a:extLst>
          </p:cNvPr>
          <p:cNvSpPr>
            <a:spLocks noGrp="1"/>
          </p:cNvSpPr>
          <p:nvPr>
            <p:ph type="sldNum" sz="quarter" idx="12"/>
          </p:nvPr>
        </p:nvSpPr>
        <p:spPr/>
        <p:txBody>
          <a:bodyPr/>
          <a:lstStyle/>
          <a:p>
            <a:fld id="{4BA81B66-BB7E-47F8-99F5-0F885831A04D}" type="slidenum">
              <a:rPr lang="en-US" smtClean="0"/>
              <a:t>‹#›</a:t>
            </a:fld>
            <a:endParaRPr lang="en-US"/>
          </a:p>
        </p:txBody>
      </p:sp>
    </p:spTree>
    <p:extLst>
      <p:ext uri="{BB962C8B-B14F-4D97-AF65-F5344CB8AC3E}">
        <p14:creationId xmlns:p14="http://schemas.microsoft.com/office/powerpoint/2010/main" val="1582843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2279E-2C18-7DF6-F5B3-8215D9CCDB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1D9D3D-4E21-E472-C09B-65FFE7B811FD}"/>
              </a:ext>
            </a:extLst>
          </p:cNvPr>
          <p:cNvSpPr>
            <a:spLocks noGrp="1"/>
          </p:cNvSpPr>
          <p:nvPr>
            <p:ph type="dt" sz="half" idx="10"/>
          </p:nvPr>
        </p:nvSpPr>
        <p:spPr/>
        <p:txBody>
          <a:bodyPr/>
          <a:lstStyle/>
          <a:p>
            <a:fld id="{8AB671E2-4316-43CD-9D14-EA80184D2853}" type="datetimeFigureOut">
              <a:rPr lang="en-US" smtClean="0"/>
              <a:t>9/6/2024</a:t>
            </a:fld>
            <a:endParaRPr lang="en-US"/>
          </a:p>
        </p:txBody>
      </p:sp>
      <p:sp>
        <p:nvSpPr>
          <p:cNvPr id="4" name="Footer Placeholder 3">
            <a:extLst>
              <a:ext uri="{FF2B5EF4-FFF2-40B4-BE49-F238E27FC236}">
                <a16:creationId xmlns:a16="http://schemas.microsoft.com/office/drawing/2014/main" id="{10FE9875-29A0-7CD4-85FB-3613222882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3E5210-F2C9-FEC6-68AF-84C12CE3E1D7}"/>
              </a:ext>
            </a:extLst>
          </p:cNvPr>
          <p:cNvSpPr>
            <a:spLocks noGrp="1"/>
          </p:cNvSpPr>
          <p:nvPr>
            <p:ph type="sldNum" sz="quarter" idx="12"/>
          </p:nvPr>
        </p:nvSpPr>
        <p:spPr/>
        <p:txBody>
          <a:bodyPr/>
          <a:lstStyle/>
          <a:p>
            <a:fld id="{4BA81B66-BB7E-47F8-99F5-0F885831A04D}" type="slidenum">
              <a:rPr lang="en-US" smtClean="0"/>
              <a:t>‹#›</a:t>
            </a:fld>
            <a:endParaRPr lang="en-US"/>
          </a:p>
        </p:txBody>
      </p:sp>
    </p:spTree>
    <p:extLst>
      <p:ext uri="{BB962C8B-B14F-4D97-AF65-F5344CB8AC3E}">
        <p14:creationId xmlns:p14="http://schemas.microsoft.com/office/powerpoint/2010/main" val="897612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B4601E-F6C8-9692-0321-5A00230F11E8}"/>
              </a:ext>
            </a:extLst>
          </p:cNvPr>
          <p:cNvSpPr>
            <a:spLocks noGrp="1"/>
          </p:cNvSpPr>
          <p:nvPr>
            <p:ph type="dt" sz="half" idx="10"/>
          </p:nvPr>
        </p:nvSpPr>
        <p:spPr/>
        <p:txBody>
          <a:bodyPr/>
          <a:lstStyle/>
          <a:p>
            <a:fld id="{8AB671E2-4316-43CD-9D14-EA80184D2853}" type="datetimeFigureOut">
              <a:rPr lang="en-US" smtClean="0"/>
              <a:t>9/6/2024</a:t>
            </a:fld>
            <a:endParaRPr lang="en-US"/>
          </a:p>
        </p:txBody>
      </p:sp>
      <p:sp>
        <p:nvSpPr>
          <p:cNvPr id="3" name="Footer Placeholder 2">
            <a:extLst>
              <a:ext uri="{FF2B5EF4-FFF2-40B4-BE49-F238E27FC236}">
                <a16:creationId xmlns:a16="http://schemas.microsoft.com/office/drawing/2014/main" id="{BAFAAE7B-A29F-783E-4B7C-C9105E729F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C3E3EA-4429-812E-F278-4A4BCC41665F}"/>
              </a:ext>
            </a:extLst>
          </p:cNvPr>
          <p:cNvSpPr>
            <a:spLocks noGrp="1"/>
          </p:cNvSpPr>
          <p:nvPr>
            <p:ph type="sldNum" sz="quarter" idx="12"/>
          </p:nvPr>
        </p:nvSpPr>
        <p:spPr/>
        <p:txBody>
          <a:bodyPr/>
          <a:lstStyle/>
          <a:p>
            <a:fld id="{4BA81B66-BB7E-47F8-99F5-0F885831A04D}" type="slidenum">
              <a:rPr lang="en-US" smtClean="0"/>
              <a:t>‹#›</a:t>
            </a:fld>
            <a:endParaRPr lang="en-US"/>
          </a:p>
        </p:txBody>
      </p:sp>
    </p:spTree>
    <p:extLst>
      <p:ext uri="{BB962C8B-B14F-4D97-AF65-F5344CB8AC3E}">
        <p14:creationId xmlns:p14="http://schemas.microsoft.com/office/powerpoint/2010/main" val="3542573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3C8B8-B9A4-15B7-4592-3E1F7A6996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D58F21-D451-7E14-F26C-5FD7EEAF10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BD08D5-01C6-DDB6-E6FB-70F15793F6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11064D-94B5-C247-3D74-A6DFD4DB8029}"/>
              </a:ext>
            </a:extLst>
          </p:cNvPr>
          <p:cNvSpPr>
            <a:spLocks noGrp="1"/>
          </p:cNvSpPr>
          <p:nvPr>
            <p:ph type="dt" sz="half" idx="10"/>
          </p:nvPr>
        </p:nvSpPr>
        <p:spPr/>
        <p:txBody>
          <a:bodyPr/>
          <a:lstStyle/>
          <a:p>
            <a:fld id="{8AB671E2-4316-43CD-9D14-EA80184D2853}" type="datetimeFigureOut">
              <a:rPr lang="en-US" smtClean="0"/>
              <a:t>9/6/2024</a:t>
            </a:fld>
            <a:endParaRPr lang="en-US"/>
          </a:p>
        </p:txBody>
      </p:sp>
      <p:sp>
        <p:nvSpPr>
          <p:cNvPr id="6" name="Footer Placeholder 5">
            <a:extLst>
              <a:ext uri="{FF2B5EF4-FFF2-40B4-BE49-F238E27FC236}">
                <a16:creationId xmlns:a16="http://schemas.microsoft.com/office/drawing/2014/main" id="{58C1B23A-D741-C682-69BF-3FDE34FBED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08F86B-F92B-C0DE-1CC8-90A95EC437D8}"/>
              </a:ext>
            </a:extLst>
          </p:cNvPr>
          <p:cNvSpPr>
            <a:spLocks noGrp="1"/>
          </p:cNvSpPr>
          <p:nvPr>
            <p:ph type="sldNum" sz="quarter" idx="12"/>
          </p:nvPr>
        </p:nvSpPr>
        <p:spPr/>
        <p:txBody>
          <a:bodyPr/>
          <a:lstStyle/>
          <a:p>
            <a:fld id="{4BA81B66-BB7E-47F8-99F5-0F885831A04D}" type="slidenum">
              <a:rPr lang="en-US" smtClean="0"/>
              <a:t>‹#›</a:t>
            </a:fld>
            <a:endParaRPr lang="en-US"/>
          </a:p>
        </p:txBody>
      </p:sp>
    </p:spTree>
    <p:extLst>
      <p:ext uri="{BB962C8B-B14F-4D97-AF65-F5344CB8AC3E}">
        <p14:creationId xmlns:p14="http://schemas.microsoft.com/office/powerpoint/2010/main" val="3541665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3147B-84E6-8278-1E34-A5128C5C9A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D6DFBD-86AA-59CE-2526-8AAEF0CEED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59E1A0-F9B9-BE63-5807-8127484BE6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43BD44-F4F9-918C-1A03-F3A32B2BA3CF}"/>
              </a:ext>
            </a:extLst>
          </p:cNvPr>
          <p:cNvSpPr>
            <a:spLocks noGrp="1"/>
          </p:cNvSpPr>
          <p:nvPr>
            <p:ph type="dt" sz="half" idx="10"/>
          </p:nvPr>
        </p:nvSpPr>
        <p:spPr/>
        <p:txBody>
          <a:bodyPr/>
          <a:lstStyle/>
          <a:p>
            <a:fld id="{8AB671E2-4316-43CD-9D14-EA80184D2853}" type="datetimeFigureOut">
              <a:rPr lang="en-US" smtClean="0"/>
              <a:t>9/6/2024</a:t>
            </a:fld>
            <a:endParaRPr lang="en-US"/>
          </a:p>
        </p:txBody>
      </p:sp>
      <p:sp>
        <p:nvSpPr>
          <p:cNvPr id="6" name="Footer Placeholder 5">
            <a:extLst>
              <a:ext uri="{FF2B5EF4-FFF2-40B4-BE49-F238E27FC236}">
                <a16:creationId xmlns:a16="http://schemas.microsoft.com/office/drawing/2014/main" id="{0B603BF0-DD12-26DB-CDCF-527C4E8633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ED96B9-9761-CFAF-B097-78C4A0160FC5}"/>
              </a:ext>
            </a:extLst>
          </p:cNvPr>
          <p:cNvSpPr>
            <a:spLocks noGrp="1"/>
          </p:cNvSpPr>
          <p:nvPr>
            <p:ph type="sldNum" sz="quarter" idx="12"/>
          </p:nvPr>
        </p:nvSpPr>
        <p:spPr/>
        <p:txBody>
          <a:bodyPr/>
          <a:lstStyle/>
          <a:p>
            <a:fld id="{4BA81B66-BB7E-47F8-99F5-0F885831A04D}" type="slidenum">
              <a:rPr lang="en-US" smtClean="0"/>
              <a:t>‹#›</a:t>
            </a:fld>
            <a:endParaRPr lang="en-US"/>
          </a:p>
        </p:txBody>
      </p:sp>
    </p:spTree>
    <p:extLst>
      <p:ext uri="{BB962C8B-B14F-4D97-AF65-F5344CB8AC3E}">
        <p14:creationId xmlns:p14="http://schemas.microsoft.com/office/powerpoint/2010/main" val="3330804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180D7D-2C54-4EA1-234F-4D1B8EBA26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CAAAE6-59F6-8ADA-423F-3F38FC1DEF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0A434-4CEC-6BC2-F330-A7094795D6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AB671E2-4316-43CD-9D14-EA80184D2853}" type="datetimeFigureOut">
              <a:rPr lang="en-US" smtClean="0"/>
              <a:t>9/6/2024</a:t>
            </a:fld>
            <a:endParaRPr lang="en-US"/>
          </a:p>
        </p:txBody>
      </p:sp>
      <p:sp>
        <p:nvSpPr>
          <p:cNvPr id="5" name="Footer Placeholder 4">
            <a:extLst>
              <a:ext uri="{FF2B5EF4-FFF2-40B4-BE49-F238E27FC236}">
                <a16:creationId xmlns:a16="http://schemas.microsoft.com/office/drawing/2014/main" id="{6180124D-89F3-6989-AB0E-60B646CD8F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99DE6CA-9E37-DEB1-2168-8354377A92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A81B66-BB7E-47F8-99F5-0F885831A04D}" type="slidenum">
              <a:rPr lang="en-US" smtClean="0"/>
              <a:t>‹#›</a:t>
            </a:fld>
            <a:endParaRPr lang="en-US"/>
          </a:p>
        </p:txBody>
      </p:sp>
    </p:spTree>
    <p:extLst>
      <p:ext uri="{BB962C8B-B14F-4D97-AF65-F5344CB8AC3E}">
        <p14:creationId xmlns:p14="http://schemas.microsoft.com/office/powerpoint/2010/main" val="3796161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sv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customXml" Target="../ink/ink4.xml"/><Relationship Id="rId7" Type="http://schemas.openxmlformats.org/officeDocument/2006/relationships/chart" Target="../charts/chart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2.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customXml" Target="../ink/ink5.xml"/><Relationship Id="rId7" Type="http://schemas.microsoft.com/office/2014/relationships/chartEx" Target="../charts/chartEx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50.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50.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customXml" Target="../ink/ink7.xml"/><Relationship Id="rId7" Type="http://schemas.openxmlformats.org/officeDocument/2006/relationships/image" Target="../media/image27.g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50.png"/><Relationship Id="rId9" Type="http://schemas.openxmlformats.org/officeDocument/2006/relationships/image" Target="../media/image29.sv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gif"/><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24.png"/><Relationship Id="rId3" Type="http://schemas.openxmlformats.org/officeDocument/2006/relationships/image" Target="../media/image8.png"/><Relationship Id="rId21" Type="http://schemas.openxmlformats.org/officeDocument/2006/relationships/image" Target="../media/image23.png"/><Relationship Id="rId7" Type="http://schemas.openxmlformats.org/officeDocument/2006/relationships/image" Target="../media/image13.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slide" Target="slide11.xml"/><Relationship Id="rId2" Type="http://schemas.openxmlformats.org/officeDocument/2006/relationships/image" Target="../media/image11.png"/><Relationship Id="rId16" Type="http://schemas.openxmlformats.org/officeDocument/2006/relationships/image" Target="../media/image20.png"/><Relationship Id="rId20" Type="http://schemas.openxmlformats.org/officeDocument/2006/relationships/image" Target="../media/image22.png"/><Relationship Id="rId29"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5.svg"/><Relationship Id="rId24" Type="http://schemas.openxmlformats.org/officeDocument/2006/relationships/image" Target="../media/image24.png"/><Relationship Id="rId32" Type="http://schemas.openxmlformats.org/officeDocument/2006/relationships/image" Target="../media/image26.png"/><Relationship Id="rId5" Type="http://schemas.openxmlformats.org/officeDocument/2006/relationships/slide" Target="slide3.xml"/><Relationship Id="rId15" Type="http://schemas.openxmlformats.org/officeDocument/2006/relationships/image" Target="../media/image19.png"/><Relationship Id="rId23" Type="http://schemas.openxmlformats.org/officeDocument/2006/relationships/image" Target="../media/image23.png"/><Relationship Id="rId28" Type="http://schemas.openxmlformats.org/officeDocument/2006/relationships/slide" Target="slide13.xml"/><Relationship Id="rId10" Type="http://schemas.openxmlformats.org/officeDocument/2006/relationships/image" Target="../media/image14.png"/><Relationship Id="rId19" Type="http://schemas.openxmlformats.org/officeDocument/2006/relationships/slide" Target="slide7.xml"/><Relationship Id="rId31" Type="http://schemas.openxmlformats.org/officeDocument/2006/relationships/slide" Target="slide15.xml"/><Relationship Id="rId4" Type="http://schemas.openxmlformats.org/officeDocument/2006/relationships/image" Target="../media/image12.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slide" Target="slide9.xml"/><Relationship Id="rId27" Type="http://schemas.openxmlformats.org/officeDocument/2006/relationships/image" Target="../media/image25.png"/><Relationship Id="rId30"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customXml" Target="../ink/ink1.xml"/><Relationship Id="rId7" Type="http://schemas.openxmlformats.org/officeDocument/2006/relationships/image" Target="../media/image15.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50.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ustomXml" Target="../ink/ink2.xml"/><Relationship Id="rId7"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50.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tanding in a room with neon lights&#10;&#10;Description automatically generated">
            <a:extLst>
              <a:ext uri="{FF2B5EF4-FFF2-40B4-BE49-F238E27FC236}">
                <a16:creationId xmlns:a16="http://schemas.microsoft.com/office/drawing/2014/main" id="{5EEB222B-5D5E-4B1C-D0FF-56A83C78A6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02886" cy="6858000"/>
          </a:xfrm>
          <a:prstGeom prst="rect">
            <a:avLst/>
          </a:prstGeom>
        </p:spPr>
      </p:pic>
      <p:pic>
        <p:nvPicPr>
          <p:cNvPr id="2" name="Graphic 1">
            <a:extLst>
              <a:ext uri="{FF2B5EF4-FFF2-40B4-BE49-F238E27FC236}">
                <a16:creationId xmlns:a16="http://schemas.microsoft.com/office/drawing/2014/main" id="{0CC949B9-5412-AD62-C932-078AA567A4C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36008"/>
          <a:stretch/>
        </p:blipFill>
        <p:spPr>
          <a:xfrm>
            <a:off x="329307" y="361169"/>
            <a:ext cx="1350637" cy="344995"/>
          </a:xfrm>
          <a:prstGeom prst="rect">
            <a:avLst/>
          </a:prstGeom>
        </p:spPr>
      </p:pic>
      <p:sp>
        <p:nvSpPr>
          <p:cNvPr id="3" name="TextBox 2">
            <a:extLst>
              <a:ext uri="{FF2B5EF4-FFF2-40B4-BE49-F238E27FC236}">
                <a16:creationId xmlns:a16="http://schemas.microsoft.com/office/drawing/2014/main" id="{59A9A007-6BD2-5A46-E087-E3AD0907A76A}"/>
              </a:ext>
            </a:extLst>
          </p:cNvPr>
          <p:cNvSpPr txBox="1"/>
          <p:nvPr/>
        </p:nvSpPr>
        <p:spPr>
          <a:xfrm>
            <a:off x="7399024" y="402861"/>
            <a:ext cx="4584909" cy="261610"/>
          </a:xfrm>
          <a:prstGeom prst="rect">
            <a:avLst/>
          </a:prstGeom>
          <a:noFill/>
        </p:spPr>
        <p:txBody>
          <a:bodyPr wrap="none" rtlCol="0">
            <a:spAutoFit/>
          </a:bodyPr>
          <a:lstStyle/>
          <a:p>
            <a:r>
              <a:rPr lang="en-US" sz="1100" b="1" spc="300" dirty="0">
                <a:solidFill>
                  <a:schemeClr val="bg1"/>
                </a:solidFill>
              </a:rPr>
              <a:t>SOFTWARE | STRATEGY | MANAGED SERVICES</a:t>
            </a:r>
          </a:p>
        </p:txBody>
      </p:sp>
      <p:sp>
        <p:nvSpPr>
          <p:cNvPr id="4" name="TextBox 3">
            <a:extLst>
              <a:ext uri="{FF2B5EF4-FFF2-40B4-BE49-F238E27FC236}">
                <a16:creationId xmlns:a16="http://schemas.microsoft.com/office/drawing/2014/main" id="{868ED57B-1B86-985B-464E-6724D604D2A8}"/>
              </a:ext>
            </a:extLst>
          </p:cNvPr>
          <p:cNvSpPr txBox="1"/>
          <p:nvPr/>
        </p:nvSpPr>
        <p:spPr>
          <a:xfrm>
            <a:off x="329307" y="6023506"/>
            <a:ext cx="7639977" cy="338554"/>
          </a:xfrm>
          <a:prstGeom prst="rect">
            <a:avLst/>
          </a:prstGeom>
          <a:noFill/>
        </p:spPr>
        <p:txBody>
          <a:bodyPr wrap="none" rtlCol="0">
            <a:spAutoFit/>
          </a:bodyPr>
          <a:lstStyle/>
          <a:p>
            <a:r>
              <a:rPr lang="en-US" sz="1600" b="1" spc="300" dirty="0">
                <a:solidFill>
                  <a:schemeClr val="bg1"/>
                </a:solidFill>
              </a:rPr>
              <a:t>GEP MARKETING</a:t>
            </a:r>
            <a:r>
              <a:rPr lang="en-US" sz="1200" b="1" spc="300" dirty="0">
                <a:solidFill>
                  <a:schemeClr val="bg1"/>
                </a:solidFill>
              </a:rPr>
              <a:t> - PROCUREMENT | SUPPLY CHAIN | SUSTAINABILITY</a:t>
            </a:r>
          </a:p>
        </p:txBody>
      </p:sp>
      <p:sp>
        <p:nvSpPr>
          <p:cNvPr id="6" name="TextBox 5">
            <a:extLst>
              <a:ext uri="{FF2B5EF4-FFF2-40B4-BE49-F238E27FC236}">
                <a16:creationId xmlns:a16="http://schemas.microsoft.com/office/drawing/2014/main" id="{8E5E7A28-2E60-B504-0485-775220CA46F6}"/>
              </a:ext>
            </a:extLst>
          </p:cNvPr>
          <p:cNvSpPr txBox="1"/>
          <p:nvPr/>
        </p:nvSpPr>
        <p:spPr>
          <a:xfrm>
            <a:off x="2156460" y="4881235"/>
            <a:ext cx="8528810" cy="646331"/>
          </a:xfrm>
          <a:prstGeom prst="rect">
            <a:avLst/>
          </a:prstGeom>
          <a:noFill/>
        </p:spPr>
        <p:txBody>
          <a:bodyPr wrap="none" rtlCol="0">
            <a:spAutoFit/>
          </a:bodyPr>
          <a:lstStyle/>
          <a:p>
            <a:r>
              <a:rPr lang="en-US" sz="3600" b="1" dirty="0">
                <a:solidFill>
                  <a:schemeClr val="bg1"/>
                </a:solidFill>
                <a:latin typeface="Helvetica (Body)"/>
              </a:rPr>
              <a:t>Email Marketing Overview : August 24</a:t>
            </a:r>
          </a:p>
        </p:txBody>
      </p:sp>
    </p:spTree>
    <p:extLst>
      <p:ext uri="{BB962C8B-B14F-4D97-AF65-F5344CB8AC3E}">
        <p14:creationId xmlns:p14="http://schemas.microsoft.com/office/powerpoint/2010/main" val="2564045898"/>
      </p:ext>
    </p:extLst>
  </p:cSld>
  <p:clrMapOvr>
    <a:masterClrMapping/>
  </p:clrMapOvr>
  <mc:AlternateContent xmlns:mc="http://schemas.openxmlformats.org/markup-compatibility/2006" xmlns:p14="http://schemas.microsoft.com/office/powerpoint/2010/main">
    <mc:Choice Requires="p14">
      <p:transition spd="slow" p14:dur="3000">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7E6903-5CC5-99CB-36D8-BCDFCF0D96C1}"/>
              </a:ext>
            </a:extLst>
          </p:cNvPr>
          <p:cNvSpPr txBox="1"/>
          <p:nvPr/>
        </p:nvSpPr>
        <p:spPr>
          <a:xfrm>
            <a:off x="779500" y="453149"/>
            <a:ext cx="2108080" cy="400110"/>
          </a:xfrm>
          <a:prstGeom prst="rect">
            <a:avLst/>
          </a:prstGeom>
          <a:noFill/>
        </p:spPr>
        <p:txBody>
          <a:bodyPr wrap="square" rtlCol="0">
            <a:spAutoFit/>
          </a:bodyPr>
          <a:lstStyle/>
          <a:p>
            <a:r>
              <a:rPr lang="en-US" sz="2000" dirty="0">
                <a:solidFill>
                  <a:schemeClr val="bg1"/>
                </a:solidFill>
                <a:latin typeface="Grotesque" panose="020F0502020204030204" pitchFamily="34" charset="0"/>
              </a:rPr>
              <a:t>Inactive Metrics</a:t>
            </a:r>
          </a:p>
        </p:txBody>
      </p:sp>
      <p:cxnSp>
        <p:nvCxnSpPr>
          <p:cNvPr id="7" name="Straight Connector 6">
            <a:extLst>
              <a:ext uri="{FF2B5EF4-FFF2-40B4-BE49-F238E27FC236}">
                <a16:creationId xmlns:a16="http://schemas.microsoft.com/office/drawing/2014/main" id="{E3113B5D-57BD-38CC-12DB-293AE7200E5D}"/>
              </a:ext>
            </a:extLst>
          </p:cNvPr>
          <p:cNvCxnSpPr/>
          <p:nvPr/>
        </p:nvCxnSpPr>
        <p:spPr>
          <a:xfrm>
            <a:off x="797331" y="863892"/>
            <a:ext cx="10597337" cy="0"/>
          </a:xfrm>
          <a:prstGeom prst="line">
            <a:avLst/>
          </a:prstGeom>
          <a:ln w="6350">
            <a:solidFill>
              <a:schemeClr val="bg1">
                <a:alpha val="50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F9A460DE-CD20-1758-9D69-21C9F72557F4}"/>
                  </a:ext>
                </a:extLst>
              </p14:cNvPr>
              <p14:cNvContentPartPr/>
              <p14:nvPr/>
            </p14:nvContentPartPr>
            <p14:xfrm>
              <a:off x="13523381" y="1934602"/>
              <a:ext cx="360" cy="360"/>
            </p14:xfrm>
          </p:contentPart>
        </mc:Choice>
        <mc:Fallback xmlns="">
          <p:pic>
            <p:nvPicPr>
              <p:cNvPr id="21" name="Ink 20">
                <a:extLst>
                  <a:ext uri="{FF2B5EF4-FFF2-40B4-BE49-F238E27FC236}">
                    <a16:creationId xmlns:a16="http://schemas.microsoft.com/office/drawing/2014/main" id="{F9A460DE-CD20-1758-9D69-21C9F72557F4}"/>
                  </a:ext>
                </a:extLst>
              </p:cNvPr>
              <p:cNvPicPr/>
              <p:nvPr/>
            </p:nvPicPr>
            <p:blipFill>
              <a:blip r:embed="rId5"/>
              <a:stretch>
                <a:fillRect/>
              </a:stretch>
            </p:blipFill>
            <p:spPr>
              <a:xfrm>
                <a:off x="13517261" y="1928482"/>
                <a:ext cx="12600" cy="12600"/>
              </a:xfrm>
              <a:prstGeom prst="rect">
                <a:avLst/>
              </a:prstGeom>
            </p:spPr>
          </p:pic>
        </mc:Fallback>
      </mc:AlternateContent>
      <p:sp>
        <p:nvSpPr>
          <p:cNvPr id="2" name="TextBox 1">
            <a:extLst>
              <a:ext uri="{FF2B5EF4-FFF2-40B4-BE49-F238E27FC236}">
                <a16:creationId xmlns:a16="http://schemas.microsoft.com/office/drawing/2014/main" id="{06BA37F5-9EAB-F1EE-B4F0-C300C902461B}"/>
              </a:ext>
            </a:extLst>
          </p:cNvPr>
          <p:cNvSpPr txBox="1"/>
          <p:nvPr/>
        </p:nvSpPr>
        <p:spPr>
          <a:xfrm>
            <a:off x="2697530" y="453149"/>
            <a:ext cx="748314" cy="400110"/>
          </a:xfrm>
          <a:prstGeom prst="rect">
            <a:avLst/>
          </a:prstGeom>
          <a:noFill/>
        </p:spPr>
        <p:txBody>
          <a:bodyPr wrap="square" rtlCol="0">
            <a:spAutoFit/>
          </a:bodyPr>
          <a:lstStyle/>
          <a:p>
            <a:r>
              <a:rPr lang="en-US" sz="2000" dirty="0">
                <a:solidFill>
                  <a:schemeClr val="bg1"/>
                </a:solidFill>
                <a:latin typeface="Grotesque" panose="020F0502020204030204" pitchFamily="34" charset="0"/>
              </a:rPr>
              <a:t>2024</a:t>
            </a:r>
          </a:p>
        </p:txBody>
      </p:sp>
      <p:grpSp>
        <p:nvGrpSpPr>
          <p:cNvPr id="10" name="Group 9">
            <a:extLst>
              <a:ext uri="{FF2B5EF4-FFF2-40B4-BE49-F238E27FC236}">
                <a16:creationId xmlns:a16="http://schemas.microsoft.com/office/drawing/2014/main" id="{DF780E7D-0B53-789A-D79A-0762FC955646}"/>
              </a:ext>
            </a:extLst>
          </p:cNvPr>
          <p:cNvGrpSpPr/>
          <p:nvPr/>
        </p:nvGrpSpPr>
        <p:grpSpPr>
          <a:xfrm>
            <a:off x="5842206" y="610099"/>
            <a:ext cx="507586" cy="507586"/>
            <a:chOff x="1926241" y="1867721"/>
            <a:chExt cx="507586" cy="507586"/>
          </a:xfrm>
        </p:grpSpPr>
        <p:sp useBgFill="1">
          <p:nvSpPr>
            <p:cNvPr id="8" name="Oval 7">
              <a:extLst>
                <a:ext uri="{FF2B5EF4-FFF2-40B4-BE49-F238E27FC236}">
                  <a16:creationId xmlns:a16="http://schemas.microsoft.com/office/drawing/2014/main" id="{3364C6B9-160C-BBFA-354A-9CFE8A1E9C7A}"/>
                </a:ext>
              </a:extLst>
            </p:cNvPr>
            <p:cNvSpPr/>
            <p:nvPr/>
          </p:nvSpPr>
          <p:spPr>
            <a:xfrm>
              <a:off x="1926241" y="1867721"/>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5" name="Picture 4">
              <a:extLst>
                <a:ext uri="{FF2B5EF4-FFF2-40B4-BE49-F238E27FC236}">
                  <a16:creationId xmlns:a16="http://schemas.microsoft.com/office/drawing/2014/main" id="{D00D2BB8-9F23-1766-1E26-C40E5983C3FE}"/>
                </a:ext>
              </a:extLst>
            </p:cNvPr>
            <p:cNvPicPr>
              <a:picLocks noChangeAspect="1"/>
            </p:cNvPicPr>
            <p:nvPr/>
          </p:nvPicPr>
          <p:blipFill>
            <a:blip r:embed="rId6">
              <a:lum bright="70000" contrast="-70000"/>
            </a:blip>
            <a:stretch>
              <a:fillRect/>
            </a:stretch>
          </p:blipFill>
          <p:spPr>
            <a:xfrm>
              <a:off x="2027634" y="1969114"/>
              <a:ext cx="304800" cy="304800"/>
            </a:xfrm>
            <a:prstGeom prst="rect">
              <a:avLst/>
            </a:prstGeom>
          </p:spPr>
        </p:pic>
      </p:grpSp>
      <p:graphicFrame>
        <p:nvGraphicFramePr>
          <p:cNvPr id="3" name="Chart 2">
            <a:extLst>
              <a:ext uri="{FF2B5EF4-FFF2-40B4-BE49-F238E27FC236}">
                <a16:creationId xmlns:a16="http://schemas.microsoft.com/office/drawing/2014/main" id="{658C7782-39A5-8E13-BF62-AFE33202FFA3}"/>
              </a:ext>
            </a:extLst>
          </p:cNvPr>
          <p:cNvGraphicFramePr>
            <a:graphicFrameLocks/>
          </p:cNvGraphicFramePr>
          <p:nvPr>
            <p:extLst>
              <p:ext uri="{D42A27DB-BD31-4B8C-83A1-F6EECF244321}">
                <p14:modId xmlns:p14="http://schemas.microsoft.com/office/powerpoint/2010/main" val="2086635451"/>
              </p:ext>
            </p:extLst>
          </p:nvPr>
        </p:nvGraphicFramePr>
        <p:xfrm>
          <a:off x="734051" y="1026925"/>
          <a:ext cx="10723898" cy="553573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629484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1CC159-B79F-1F71-BFF8-7D395E21CB4B}"/>
              </a:ext>
            </a:extLst>
          </p:cNvPr>
          <p:cNvSpPr txBox="1"/>
          <p:nvPr/>
        </p:nvSpPr>
        <p:spPr>
          <a:xfrm>
            <a:off x="2245241" y="2964941"/>
            <a:ext cx="8455416" cy="1661993"/>
          </a:xfrm>
          <a:prstGeom prst="rect">
            <a:avLst/>
          </a:prstGeom>
          <a:noFill/>
        </p:spPr>
        <p:txBody>
          <a:bodyPr wrap="square" rtlCol="0">
            <a:spAutoFit/>
          </a:bodyPr>
          <a:lstStyle/>
          <a:p>
            <a:r>
              <a:rPr lang="en-US" sz="10200" dirty="0">
                <a:solidFill>
                  <a:schemeClr val="bg1"/>
                </a:solidFill>
                <a:latin typeface="Grotesque" panose="020F0502020204030204" pitchFamily="34" charset="0"/>
              </a:rPr>
              <a:t>Registrations</a:t>
            </a:r>
          </a:p>
        </p:txBody>
      </p:sp>
      <p:sp>
        <p:nvSpPr>
          <p:cNvPr id="5" name="TextBox 4">
            <a:extLst>
              <a:ext uri="{FF2B5EF4-FFF2-40B4-BE49-F238E27FC236}">
                <a16:creationId xmlns:a16="http://schemas.microsoft.com/office/drawing/2014/main" id="{7E9BD815-9AB5-E057-DBA2-B9B1C29B7013}"/>
              </a:ext>
            </a:extLst>
          </p:cNvPr>
          <p:cNvSpPr txBox="1"/>
          <p:nvPr/>
        </p:nvSpPr>
        <p:spPr>
          <a:xfrm>
            <a:off x="3672662" y="1767007"/>
            <a:ext cx="5119674" cy="1661993"/>
          </a:xfrm>
          <a:prstGeom prst="rect">
            <a:avLst/>
          </a:prstGeom>
          <a:noFill/>
        </p:spPr>
        <p:txBody>
          <a:bodyPr wrap="square" rtlCol="0">
            <a:spAutoFit/>
          </a:bodyPr>
          <a:lstStyle/>
          <a:p>
            <a:r>
              <a:rPr lang="en-US" sz="10200" dirty="0">
                <a:solidFill>
                  <a:schemeClr val="bg1"/>
                </a:solidFill>
                <a:latin typeface="Grotesque" panose="020F0502020204030204" pitchFamily="34" charset="0"/>
              </a:rPr>
              <a:t>Inactive</a:t>
            </a:r>
          </a:p>
        </p:txBody>
      </p:sp>
      <p:cxnSp>
        <p:nvCxnSpPr>
          <p:cNvPr id="3" name="Straight Connector 2">
            <a:extLst>
              <a:ext uri="{FF2B5EF4-FFF2-40B4-BE49-F238E27FC236}">
                <a16:creationId xmlns:a16="http://schemas.microsoft.com/office/drawing/2014/main" id="{46A8BEED-2829-CE32-DD19-379419A48530}"/>
              </a:ext>
            </a:extLst>
          </p:cNvPr>
          <p:cNvCxnSpPr/>
          <p:nvPr/>
        </p:nvCxnSpPr>
        <p:spPr>
          <a:xfrm>
            <a:off x="993880" y="7379911"/>
            <a:ext cx="10597337" cy="0"/>
          </a:xfrm>
          <a:prstGeom prst="line">
            <a:avLst/>
          </a:prstGeom>
          <a:ln w="6350">
            <a:solidFill>
              <a:schemeClr val="bg1">
                <a:alpha val="50000"/>
              </a:schemeClr>
            </a:solidFill>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9105F734-F603-5D00-FA22-370CD34C4EC3}"/>
              </a:ext>
            </a:extLst>
          </p:cNvPr>
          <p:cNvGrpSpPr/>
          <p:nvPr/>
        </p:nvGrpSpPr>
        <p:grpSpPr>
          <a:xfrm>
            <a:off x="5978706" y="7126118"/>
            <a:ext cx="507586" cy="507586"/>
            <a:chOff x="1926241" y="1867721"/>
            <a:chExt cx="507586" cy="507586"/>
          </a:xfrm>
        </p:grpSpPr>
        <p:sp useBgFill="1">
          <p:nvSpPr>
            <p:cNvPr id="8" name="Oval 7">
              <a:extLst>
                <a:ext uri="{FF2B5EF4-FFF2-40B4-BE49-F238E27FC236}">
                  <a16:creationId xmlns:a16="http://schemas.microsoft.com/office/drawing/2014/main" id="{FE8C3D7E-A945-2DF4-7EEE-8956B23929A9}"/>
                </a:ext>
              </a:extLst>
            </p:cNvPr>
            <p:cNvSpPr/>
            <p:nvPr/>
          </p:nvSpPr>
          <p:spPr>
            <a:xfrm>
              <a:off x="1926241" y="1867721"/>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9" name="Picture 8">
              <a:extLst>
                <a:ext uri="{FF2B5EF4-FFF2-40B4-BE49-F238E27FC236}">
                  <a16:creationId xmlns:a16="http://schemas.microsoft.com/office/drawing/2014/main" id="{1C313975-D9F5-4C75-1F9E-B1B8301EB4DA}"/>
                </a:ext>
              </a:extLst>
            </p:cNvPr>
            <p:cNvPicPr>
              <a:picLocks noChangeAspect="1"/>
            </p:cNvPicPr>
            <p:nvPr/>
          </p:nvPicPr>
          <p:blipFill>
            <a:blip r:embed="rId2">
              <a:lum bright="70000" contrast="-70000"/>
            </a:blip>
            <a:stretch>
              <a:fillRect/>
            </a:stretch>
          </p:blipFill>
          <p:spPr>
            <a:xfrm>
              <a:off x="2027634" y="1969114"/>
              <a:ext cx="304800" cy="304800"/>
            </a:xfrm>
            <a:prstGeom prst="rect">
              <a:avLst/>
            </a:prstGeom>
          </p:spPr>
        </p:pic>
      </p:grpSp>
      <mc:AlternateContent xmlns:mc="http://schemas.openxmlformats.org/markup-compatibility/2006" xmlns:cx1="http://schemas.microsoft.com/office/drawing/2015/9/8/chartex">
        <mc:Choice Requires="cx1">
          <p:graphicFrame>
            <p:nvGraphicFramePr>
              <p:cNvPr id="2" name="Chart 1">
                <a:extLst>
                  <a:ext uri="{FF2B5EF4-FFF2-40B4-BE49-F238E27FC236}">
                    <a16:creationId xmlns:a16="http://schemas.microsoft.com/office/drawing/2014/main" id="{A7F0D79E-06F0-8D4A-B48B-A9CE290A710D}"/>
                  </a:ext>
                </a:extLst>
              </p:cNvPr>
              <p:cNvGraphicFramePr/>
              <p:nvPr>
                <p:extLst>
                  <p:ext uri="{D42A27DB-BD31-4B8C-83A1-F6EECF244321}">
                    <p14:modId xmlns:p14="http://schemas.microsoft.com/office/powerpoint/2010/main" val="3717023458"/>
                  </p:ext>
                </p:extLst>
              </p:nvPr>
            </p:nvGraphicFramePr>
            <p:xfrm>
              <a:off x="870593" y="7633704"/>
              <a:ext cx="10712560" cy="5244927"/>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2" name="Chart 1">
                <a:extLst>
                  <a:ext uri="{FF2B5EF4-FFF2-40B4-BE49-F238E27FC236}">
                    <a16:creationId xmlns:a16="http://schemas.microsoft.com/office/drawing/2014/main" id="{A7F0D79E-06F0-8D4A-B48B-A9CE290A710D}"/>
                  </a:ext>
                </a:extLst>
              </p:cNvPr>
              <p:cNvPicPr>
                <a:picLocks noGrp="1" noRot="1" noChangeAspect="1" noMove="1" noResize="1" noEditPoints="1" noAdjustHandles="1" noChangeArrowheads="1" noChangeShapeType="1"/>
              </p:cNvPicPr>
              <p:nvPr/>
            </p:nvPicPr>
            <p:blipFill>
              <a:blip r:embed="rId4"/>
              <a:stretch>
                <a:fillRect/>
              </a:stretch>
            </p:blipFill>
            <p:spPr>
              <a:xfrm>
                <a:off x="870593" y="7633704"/>
                <a:ext cx="10712560" cy="5244927"/>
              </a:xfrm>
              <a:prstGeom prst="rect">
                <a:avLst/>
              </a:prstGeom>
            </p:spPr>
          </p:pic>
        </mc:Fallback>
      </mc:AlternateContent>
    </p:spTree>
    <p:extLst>
      <p:ext uri="{BB962C8B-B14F-4D97-AF65-F5344CB8AC3E}">
        <p14:creationId xmlns:p14="http://schemas.microsoft.com/office/powerpoint/2010/main" val="271707038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7E6903-5CC5-99CB-36D8-BCDFCF0D96C1}"/>
              </a:ext>
            </a:extLst>
          </p:cNvPr>
          <p:cNvSpPr txBox="1"/>
          <p:nvPr/>
        </p:nvSpPr>
        <p:spPr>
          <a:xfrm>
            <a:off x="779500" y="453149"/>
            <a:ext cx="1144550" cy="400110"/>
          </a:xfrm>
          <a:prstGeom prst="rect">
            <a:avLst/>
          </a:prstGeom>
          <a:noFill/>
        </p:spPr>
        <p:txBody>
          <a:bodyPr wrap="square" rtlCol="0">
            <a:spAutoFit/>
          </a:bodyPr>
          <a:lstStyle/>
          <a:p>
            <a:r>
              <a:rPr lang="en-US" sz="2000" dirty="0">
                <a:solidFill>
                  <a:schemeClr val="bg1"/>
                </a:solidFill>
                <a:latin typeface="Grotesque" panose="020F0502020204030204" pitchFamily="34" charset="0"/>
              </a:rPr>
              <a:t>Inactive </a:t>
            </a:r>
          </a:p>
        </p:txBody>
      </p:sp>
      <p:cxnSp>
        <p:nvCxnSpPr>
          <p:cNvPr id="7" name="Straight Connector 6">
            <a:extLst>
              <a:ext uri="{FF2B5EF4-FFF2-40B4-BE49-F238E27FC236}">
                <a16:creationId xmlns:a16="http://schemas.microsoft.com/office/drawing/2014/main" id="{E3113B5D-57BD-38CC-12DB-293AE7200E5D}"/>
              </a:ext>
            </a:extLst>
          </p:cNvPr>
          <p:cNvCxnSpPr/>
          <p:nvPr/>
        </p:nvCxnSpPr>
        <p:spPr>
          <a:xfrm>
            <a:off x="797331" y="863892"/>
            <a:ext cx="10597337" cy="0"/>
          </a:xfrm>
          <a:prstGeom prst="line">
            <a:avLst/>
          </a:prstGeom>
          <a:ln w="6350">
            <a:solidFill>
              <a:schemeClr val="bg1">
                <a:alpha val="50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F9A460DE-CD20-1758-9D69-21C9F72557F4}"/>
                  </a:ext>
                </a:extLst>
              </p14:cNvPr>
              <p14:cNvContentPartPr/>
              <p14:nvPr/>
            </p14:nvContentPartPr>
            <p14:xfrm>
              <a:off x="13523381" y="1934602"/>
              <a:ext cx="360" cy="360"/>
            </p14:xfrm>
          </p:contentPart>
        </mc:Choice>
        <mc:Fallback xmlns="">
          <p:pic>
            <p:nvPicPr>
              <p:cNvPr id="21" name="Ink 20">
                <a:extLst>
                  <a:ext uri="{FF2B5EF4-FFF2-40B4-BE49-F238E27FC236}">
                    <a16:creationId xmlns:a16="http://schemas.microsoft.com/office/drawing/2014/main" id="{F9A460DE-CD20-1758-9D69-21C9F72557F4}"/>
                  </a:ext>
                </a:extLst>
              </p:cNvPr>
              <p:cNvPicPr/>
              <p:nvPr/>
            </p:nvPicPr>
            <p:blipFill>
              <a:blip r:embed="rId5"/>
              <a:stretch>
                <a:fillRect/>
              </a:stretch>
            </p:blipFill>
            <p:spPr>
              <a:xfrm>
                <a:off x="13517261" y="1928482"/>
                <a:ext cx="12600" cy="12600"/>
              </a:xfrm>
              <a:prstGeom prst="rect">
                <a:avLst/>
              </a:prstGeom>
            </p:spPr>
          </p:pic>
        </mc:Fallback>
      </mc:AlternateContent>
      <p:sp>
        <p:nvSpPr>
          <p:cNvPr id="2" name="TextBox 1">
            <a:extLst>
              <a:ext uri="{FF2B5EF4-FFF2-40B4-BE49-F238E27FC236}">
                <a16:creationId xmlns:a16="http://schemas.microsoft.com/office/drawing/2014/main" id="{203F503D-9647-E2CA-0477-8B9C7B17D823}"/>
              </a:ext>
            </a:extLst>
          </p:cNvPr>
          <p:cNvSpPr txBox="1"/>
          <p:nvPr/>
        </p:nvSpPr>
        <p:spPr>
          <a:xfrm>
            <a:off x="1774301" y="463782"/>
            <a:ext cx="1800540" cy="400110"/>
          </a:xfrm>
          <a:prstGeom prst="rect">
            <a:avLst/>
          </a:prstGeom>
          <a:noFill/>
        </p:spPr>
        <p:txBody>
          <a:bodyPr wrap="square" rtlCol="0">
            <a:spAutoFit/>
          </a:bodyPr>
          <a:lstStyle/>
          <a:p>
            <a:r>
              <a:rPr lang="en-US" sz="2000" dirty="0">
                <a:solidFill>
                  <a:schemeClr val="bg1"/>
                </a:solidFill>
                <a:latin typeface="Grotesque" panose="020F0502020204030204" pitchFamily="34" charset="0"/>
              </a:rPr>
              <a:t>Registrations </a:t>
            </a:r>
          </a:p>
        </p:txBody>
      </p:sp>
      <p:grpSp>
        <p:nvGrpSpPr>
          <p:cNvPr id="17" name="Group 16">
            <a:extLst>
              <a:ext uri="{FF2B5EF4-FFF2-40B4-BE49-F238E27FC236}">
                <a16:creationId xmlns:a16="http://schemas.microsoft.com/office/drawing/2014/main" id="{D9A52E5E-8DEE-6458-2ADB-02B72437FBCC}"/>
              </a:ext>
            </a:extLst>
          </p:cNvPr>
          <p:cNvGrpSpPr/>
          <p:nvPr/>
        </p:nvGrpSpPr>
        <p:grpSpPr>
          <a:xfrm>
            <a:off x="5842206" y="652326"/>
            <a:ext cx="507586" cy="507586"/>
            <a:chOff x="1926241" y="1867721"/>
            <a:chExt cx="507586" cy="507586"/>
          </a:xfrm>
        </p:grpSpPr>
        <p:sp useBgFill="1">
          <p:nvSpPr>
            <p:cNvPr id="8" name="Oval 7">
              <a:extLst>
                <a:ext uri="{FF2B5EF4-FFF2-40B4-BE49-F238E27FC236}">
                  <a16:creationId xmlns:a16="http://schemas.microsoft.com/office/drawing/2014/main" id="{09C2301F-2C5E-CFC9-B19A-C02FD8CDB487}"/>
                </a:ext>
              </a:extLst>
            </p:cNvPr>
            <p:cNvSpPr/>
            <p:nvPr/>
          </p:nvSpPr>
          <p:spPr>
            <a:xfrm>
              <a:off x="1926241" y="1867721"/>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6" name="Picture 15">
              <a:extLst>
                <a:ext uri="{FF2B5EF4-FFF2-40B4-BE49-F238E27FC236}">
                  <a16:creationId xmlns:a16="http://schemas.microsoft.com/office/drawing/2014/main" id="{AE000EC5-F983-01B0-A6A8-918B822E84CC}"/>
                </a:ext>
              </a:extLst>
            </p:cNvPr>
            <p:cNvPicPr>
              <a:picLocks noChangeAspect="1"/>
            </p:cNvPicPr>
            <p:nvPr/>
          </p:nvPicPr>
          <p:blipFill>
            <a:blip r:embed="rId6">
              <a:lum bright="70000" contrast="-70000"/>
            </a:blip>
            <a:stretch>
              <a:fillRect/>
            </a:stretch>
          </p:blipFill>
          <p:spPr>
            <a:xfrm>
              <a:off x="2027634" y="1969114"/>
              <a:ext cx="304800" cy="304800"/>
            </a:xfrm>
            <a:prstGeom prst="rect">
              <a:avLst/>
            </a:prstGeom>
          </p:spPr>
        </p:pic>
      </p:grpSp>
      <mc:AlternateContent xmlns:mc="http://schemas.openxmlformats.org/markup-compatibility/2006" xmlns:cx1="http://schemas.microsoft.com/office/drawing/2015/9/8/chartex">
        <mc:Choice Requires="cx1">
          <p:graphicFrame>
            <p:nvGraphicFramePr>
              <p:cNvPr id="3" name="Chart 2">
                <a:extLst>
                  <a:ext uri="{FF2B5EF4-FFF2-40B4-BE49-F238E27FC236}">
                    <a16:creationId xmlns:a16="http://schemas.microsoft.com/office/drawing/2014/main" id="{5E7FF30A-D864-56CA-1E05-704485E4D62F}"/>
                  </a:ext>
                </a:extLst>
              </p:cNvPr>
              <p:cNvGraphicFramePr/>
              <p:nvPr>
                <p:extLst>
                  <p:ext uri="{D42A27DB-BD31-4B8C-83A1-F6EECF244321}">
                    <p14:modId xmlns:p14="http://schemas.microsoft.com/office/powerpoint/2010/main" val="1603306326"/>
                  </p:ext>
                </p:extLst>
              </p:nvPr>
            </p:nvGraphicFramePr>
            <p:xfrm>
              <a:off x="779500" y="1159912"/>
              <a:ext cx="10712560" cy="5244927"/>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3" name="Chart 2">
                <a:extLst>
                  <a:ext uri="{FF2B5EF4-FFF2-40B4-BE49-F238E27FC236}">
                    <a16:creationId xmlns:a16="http://schemas.microsoft.com/office/drawing/2014/main" id="{5E7FF30A-D864-56CA-1E05-704485E4D62F}"/>
                  </a:ext>
                </a:extLst>
              </p:cNvPr>
              <p:cNvPicPr>
                <a:picLocks noGrp="1" noRot="1" noChangeAspect="1" noMove="1" noResize="1" noEditPoints="1" noAdjustHandles="1" noChangeArrowheads="1" noChangeShapeType="1"/>
              </p:cNvPicPr>
              <p:nvPr/>
            </p:nvPicPr>
            <p:blipFill>
              <a:blip r:embed="rId8"/>
              <a:stretch>
                <a:fillRect/>
              </a:stretch>
            </p:blipFill>
            <p:spPr>
              <a:xfrm>
                <a:off x="779500" y="1159912"/>
                <a:ext cx="10712560" cy="5244927"/>
              </a:xfrm>
              <a:prstGeom prst="rect">
                <a:avLst/>
              </a:prstGeom>
            </p:spPr>
          </p:pic>
        </mc:Fallback>
      </mc:AlternateContent>
    </p:spTree>
    <p:extLst>
      <p:ext uri="{BB962C8B-B14F-4D97-AF65-F5344CB8AC3E}">
        <p14:creationId xmlns:p14="http://schemas.microsoft.com/office/powerpoint/2010/main" val="39836003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A3D753-EBEE-17DF-4DEA-F9701D2839F0}"/>
              </a:ext>
            </a:extLst>
          </p:cNvPr>
          <p:cNvSpPr txBox="1"/>
          <p:nvPr/>
        </p:nvSpPr>
        <p:spPr>
          <a:xfrm>
            <a:off x="1530222" y="2971243"/>
            <a:ext cx="9306801" cy="1661993"/>
          </a:xfrm>
          <a:prstGeom prst="rect">
            <a:avLst/>
          </a:prstGeom>
          <a:noFill/>
        </p:spPr>
        <p:txBody>
          <a:bodyPr wrap="square" rtlCol="0">
            <a:spAutoFit/>
          </a:bodyPr>
          <a:lstStyle/>
          <a:p>
            <a:r>
              <a:rPr lang="en-US" sz="10200" dirty="0">
                <a:solidFill>
                  <a:schemeClr val="bg1"/>
                </a:solidFill>
                <a:latin typeface="Grotesque" panose="020F0502020204030204" pitchFamily="34" charset="0"/>
              </a:rPr>
              <a:t>PQCs &amp; Status</a:t>
            </a:r>
          </a:p>
        </p:txBody>
      </p:sp>
      <p:sp>
        <p:nvSpPr>
          <p:cNvPr id="3" name="TextBox 2">
            <a:extLst>
              <a:ext uri="{FF2B5EF4-FFF2-40B4-BE49-F238E27FC236}">
                <a16:creationId xmlns:a16="http://schemas.microsoft.com/office/drawing/2014/main" id="{C6AC34C1-8683-4502-8C55-D2C6D5F2246B}"/>
              </a:ext>
            </a:extLst>
          </p:cNvPr>
          <p:cNvSpPr txBox="1"/>
          <p:nvPr/>
        </p:nvSpPr>
        <p:spPr>
          <a:xfrm>
            <a:off x="3667514" y="1684409"/>
            <a:ext cx="4945266" cy="1661993"/>
          </a:xfrm>
          <a:prstGeom prst="rect">
            <a:avLst/>
          </a:prstGeom>
          <a:noFill/>
        </p:spPr>
        <p:txBody>
          <a:bodyPr wrap="square" rtlCol="0">
            <a:spAutoFit/>
          </a:bodyPr>
          <a:lstStyle/>
          <a:p>
            <a:r>
              <a:rPr lang="en-US" sz="10200" dirty="0">
                <a:solidFill>
                  <a:schemeClr val="bg1"/>
                </a:solidFill>
                <a:latin typeface="Grotesque" panose="020F0502020204030204" pitchFamily="34" charset="0"/>
              </a:rPr>
              <a:t>Inactive</a:t>
            </a:r>
          </a:p>
        </p:txBody>
      </p:sp>
      <p:cxnSp>
        <p:nvCxnSpPr>
          <p:cNvPr id="5" name="Straight Connector 4">
            <a:extLst>
              <a:ext uri="{FF2B5EF4-FFF2-40B4-BE49-F238E27FC236}">
                <a16:creationId xmlns:a16="http://schemas.microsoft.com/office/drawing/2014/main" id="{6A28511F-FB1E-4B2F-B071-0D4FCDFFFBB0}"/>
              </a:ext>
            </a:extLst>
          </p:cNvPr>
          <p:cNvCxnSpPr/>
          <p:nvPr/>
        </p:nvCxnSpPr>
        <p:spPr>
          <a:xfrm>
            <a:off x="993880" y="7379911"/>
            <a:ext cx="10597337" cy="0"/>
          </a:xfrm>
          <a:prstGeom prst="line">
            <a:avLst/>
          </a:prstGeom>
          <a:ln w="6350">
            <a:solidFill>
              <a:schemeClr val="bg1">
                <a:alpha val="50000"/>
              </a:schemeClr>
            </a:solidFill>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C771F5B9-A365-CE5E-D7EA-7C137DF41747}"/>
              </a:ext>
            </a:extLst>
          </p:cNvPr>
          <p:cNvGrpSpPr/>
          <p:nvPr/>
        </p:nvGrpSpPr>
        <p:grpSpPr>
          <a:xfrm>
            <a:off x="5929829" y="7126118"/>
            <a:ext cx="507586" cy="507586"/>
            <a:chOff x="4013406" y="1427016"/>
            <a:chExt cx="507586" cy="507586"/>
          </a:xfrm>
        </p:grpSpPr>
        <p:sp useBgFill="1">
          <p:nvSpPr>
            <p:cNvPr id="8" name="Oval 7">
              <a:extLst>
                <a:ext uri="{FF2B5EF4-FFF2-40B4-BE49-F238E27FC236}">
                  <a16:creationId xmlns:a16="http://schemas.microsoft.com/office/drawing/2014/main" id="{8E50A0D9-B52A-E79B-1425-C654D66E63FB}"/>
                </a:ext>
              </a:extLst>
            </p:cNvPr>
            <p:cNvSpPr/>
            <p:nvPr/>
          </p:nvSpPr>
          <p:spPr>
            <a:xfrm>
              <a:off x="4013406" y="1427016"/>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9" name="Picture 8">
              <a:extLst>
                <a:ext uri="{FF2B5EF4-FFF2-40B4-BE49-F238E27FC236}">
                  <a16:creationId xmlns:a16="http://schemas.microsoft.com/office/drawing/2014/main" id="{81CAFFCC-7A20-7FAA-89CB-E68A428A702D}"/>
                </a:ext>
              </a:extLst>
            </p:cNvPr>
            <p:cNvPicPr>
              <a:picLocks noChangeAspect="1"/>
            </p:cNvPicPr>
            <p:nvPr/>
          </p:nvPicPr>
          <p:blipFill>
            <a:blip r:embed="rId2">
              <a:lum bright="70000" contrast="-70000"/>
            </a:blip>
            <a:stretch>
              <a:fillRect/>
            </a:stretch>
          </p:blipFill>
          <p:spPr>
            <a:xfrm>
              <a:off x="4114799" y="1528409"/>
              <a:ext cx="304800" cy="304800"/>
            </a:xfrm>
            <a:prstGeom prst="rect">
              <a:avLst/>
            </a:prstGeom>
          </p:spPr>
        </p:pic>
      </p:grpSp>
      <p:grpSp>
        <p:nvGrpSpPr>
          <p:cNvPr id="4" name="Group 3">
            <a:extLst>
              <a:ext uri="{FF2B5EF4-FFF2-40B4-BE49-F238E27FC236}">
                <a16:creationId xmlns:a16="http://schemas.microsoft.com/office/drawing/2014/main" id="{FF5C4562-2710-0B69-895F-B64616BF4577}"/>
              </a:ext>
            </a:extLst>
          </p:cNvPr>
          <p:cNvGrpSpPr/>
          <p:nvPr/>
        </p:nvGrpSpPr>
        <p:grpSpPr>
          <a:xfrm>
            <a:off x="2356642" y="7887497"/>
            <a:ext cx="7478715" cy="5172980"/>
            <a:chOff x="3368250" y="432802"/>
            <a:chExt cx="7744241" cy="5592662"/>
          </a:xfrm>
        </p:grpSpPr>
        <p:cxnSp>
          <p:nvCxnSpPr>
            <p:cNvPr id="6" name="Straight Arrow Connector 5">
              <a:extLst>
                <a:ext uri="{FF2B5EF4-FFF2-40B4-BE49-F238E27FC236}">
                  <a16:creationId xmlns:a16="http://schemas.microsoft.com/office/drawing/2014/main" id="{CA142CEB-B995-8CAD-1508-02706180A07B}"/>
                </a:ext>
              </a:extLst>
            </p:cNvPr>
            <p:cNvCxnSpPr>
              <a:cxnSpLocks/>
            </p:cNvCxnSpPr>
            <p:nvPr/>
          </p:nvCxnSpPr>
          <p:spPr>
            <a:xfrm flipH="1">
              <a:off x="5141683" y="5211013"/>
              <a:ext cx="5019818" cy="60535"/>
            </a:xfrm>
            <a:prstGeom prst="straightConnector1">
              <a:avLst/>
            </a:prstGeom>
            <a:ln w="19050">
              <a:solidFill>
                <a:schemeClr val="bg2">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AA1C246-4FB5-E327-A62F-A7F1BB264260}"/>
                </a:ext>
              </a:extLst>
            </p:cNvPr>
            <p:cNvCxnSpPr>
              <a:cxnSpLocks/>
            </p:cNvCxnSpPr>
            <p:nvPr/>
          </p:nvCxnSpPr>
          <p:spPr>
            <a:xfrm flipH="1">
              <a:off x="5258150" y="4425152"/>
              <a:ext cx="5019818" cy="60535"/>
            </a:xfrm>
            <a:prstGeom prst="straightConnector1">
              <a:avLst/>
            </a:prstGeom>
            <a:ln w="19050">
              <a:solidFill>
                <a:schemeClr val="bg2">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8DBB77D-0716-2C8A-081F-05F04F7A8BA2}"/>
                </a:ext>
              </a:extLst>
            </p:cNvPr>
            <p:cNvCxnSpPr>
              <a:cxnSpLocks/>
            </p:cNvCxnSpPr>
            <p:nvPr/>
          </p:nvCxnSpPr>
          <p:spPr>
            <a:xfrm flipH="1">
              <a:off x="5322501" y="3702640"/>
              <a:ext cx="5019818" cy="60535"/>
            </a:xfrm>
            <a:prstGeom prst="straightConnector1">
              <a:avLst/>
            </a:prstGeom>
            <a:ln w="19050">
              <a:solidFill>
                <a:schemeClr val="bg2">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8E93AFD-A86F-53D1-F149-2DFC1D7E822B}"/>
                </a:ext>
              </a:extLst>
            </p:cNvPr>
            <p:cNvCxnSpPr>
              <a:cxnSpLocks/>
            </p:cNvCxnSpPr>
            <p:nvPr/>
          </p:nvCxnSpPr>
          <p:spPr>
            <a:xfrm flipH="1">
              <a:off x="5506964" y="2876230"/>
              <a:ext cx="5019818" cy="60535"/>
            </a:xfrm>
            <a:prstGeom prst="straightConnector1">
              <a:avLst/>
            </a:prstGeom>
            <a:ln w="19050">
              <a:solidFill>
                <a:schemeClr val="bg2">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119D0E8-ECA2-DD9D-3B24-29E98F5D3114}"/>
                </a:ext>
              </a:extLst>
            </p:cNvPr>
            <p:cNvCxnSpPr>
              <a:cxnSpLocks/>
            </p:cNvCxnSpPr>
            <p:nvPr/>
          </p:nvCxnSpPr>
          <p:spPr>
            <a:xfrm flipH="1">
              <a:off x="5440165" y="2114051"/>
              <a:ext cx="5019818" cy="60535"/>
            </a:xfrm>
            <a:prstGeom prst="straightConnector1">
              <a:avLst/>
            </a:prstGeom>
            <a:ln w="19050">
              <a:solidFill>
                <a:schemeClr val="bg2">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A7F6842-04BB-DED6-C121-49269754DAE0}"/>
                </a:ext>
              </a:extLst>
            </p:cNvPr>
            <p:cNvCxnSpPr>
              <a:cxnSpLocks/>
            </p:cNvCxnSpPr>
            <p:nvPr/>
          </p:nvCxnSpPr>
          <p:spPr>
            <a:xfrm flipH="1">
              <a:off x="5756543" y="1288346"/>
              <a:ext cx="5098813" cy="69878"/>
            </a:xfrm>
            <a:prstGeom prst="straightConnector1">
              <a:avLst/>
            </a:prstGeom>
            <a:ln w="19050">
              <a:solidFill>
                <a:schemeClr val="bg2">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927F465-EC7A-E3A1-C28F-154E55DFB11F}"/>
                </a:ext>
              </a:extLst>
            </p:cNvPr>
            <p:cNvCxnSpPr>
              <a:cxnSpLocks/>
              <a:endCxn id="21" idx="4"/>
            </p:cNvCxnSpPr>
            <p:nvPr/>
          </p:nvCxnSpPr>
          <p:spPr>
            <a:xfrm>
              <a:off x="7685314" y="1030349"/>
              <a:ext cx="28235" cy="4494031"/>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FDA3E5C-B6BF-0958-E0BF-0FDC2868DDC5}"/>
                </a:ext>
              </a:extLst>
            </p:cNvPr>
            <p:cNvSpPr/>
            <p:nvPr/>
          </p:nvSpPr>
          <p:spPr>
            <a:xfrm>
              <a:off x="7341130" y="957160"/>
              <a:ext cx="688368" cy="688368"/>
            </a:xfrm>
            <a:prstGeom prst="ellipse">
              <a:avLst/>
            </a:prstGeom>
            <a:solidFill>
              <a:srgbClr val="7A032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5</a:t>
              </a:r>
            </a:p>
          </p:txBody>
        </p:sp>
        <p:sp>
          <p:nvSpPr>
            <p:cNvPr id="17" name="Oval 16">
              <a:extLst>
                <a:ext uri="{FF2B5EF4-FFF2-40B4-BE49-F238E27FC236}">
                  <a16:creationId xmlns:a16="http://schemas.microsoft.com/office/drawing/2014/main" id="{7E6CDD2E-C01D-2172-D341-D8C3BC06F034}"/>
                </a:ext>
              </a:extLst>
            </p:cNvPr>
            <p:cNvSpPr/>
            <p:nvPr/>
          </p:nvSpPr>
          <p:spPr>
            <a:xfrm>
              <a:off x="7341130" y="2517384"/>
              <a:ext cx="688368" cy="688368"/>
            </a:xfrm>
            <a:prstGeom prst="ellipse">
              <a:avLst/>
            </a:prstGeom>
            <a:solidFill>
              <a:srgbClr val="FA790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4</a:t>
              </a:r>
            </a:p>
          </p:txBody>
        </p:sp>
        <p:sp>
          <p:nvSpPr>
            <p:cNvPr id="18" name="Oval 17">
              <a:extLst>
                <a:ext uri="{FF2B5EF4-FFF2-40B4-BE49-F238E27FC236}">
                  <a16:creationId xmlns:a16="http://schemas.microsoft.com/office/drawing/2014/main" id="{CFE9B701-D9E8-CE6C-6436-8307F7F8E91A}"/>
                </a:ext>
              </a:extLst>
            </p:cNvPr>
            <p:cNvSpPr/>
            <p:nvPr/>
          </p:nvSpPr>
          <p:spPr>
            <a:xfrm>
              <a:off x="7341130" y="4077608"/>
              <a:ext cx="688368" cy="688368"/>
            </a:xfrm>
            <a:prstGeom prst="ellipse">
              <a:avLst/>
            </a:prstGeom>
            <a:solidFill>
              <a:srgbClr val="0B436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0</a:t>
              </a:r>
            </a:p>
          </p:txBody>
        </p:sp>
        <p:sp>
          <p:nvSpPr>
            <p:cNvPr id="19" name="Oval 18">
              <a:extLst>
                <a:ext uri="{FF2B5EF4-FFF2-40B4-BE49-F238E27FC236}">
                  <a16:creationId xmlns:a16="http://schemas.microsoft.com/office/drawing/2014/main" id="{AC832CCE-92AB-E0F5-2106-F8F775E52BEE}"/>
                </a:ext>
              </a:extLst>
            </p:cNvPr>
            <p:cNvSpPr/>
            <p:nvPr/>
          </p:nvSpPr>
          <p:spPr>
            <a:xfrm>
              <a:off x="7341130" y="3297496"/>
              <a:ext cx="688368" cy="688368"/>
            </a:xfrm>
            <a:prstGeom prst="ellipse">
              <a:avLst/>
            </a:prstGeom>
            <a:solidFill>
              <a:srgbClr val="0499D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2</a:t>
              </a:r>
            </a:p>
          </p:txBody>
        </p:sp>
        <p:sp>
          <p:nvSpPr>
            <p:cNvPr id="20" name="Oval 19">
              <a:extLst>
                <a:ext uri="{FF2B5EF4-FFF2-40B4-BE49-F238E27FC236}">
                  <a16:creationId xmlns:a16="http://schemas.microsoft.com/office/drawing/2014/main" id="{2DA09407-E05D-E680-4A46-38E5BD084C58}"/>
                </a:ext>
              </a:extLst>
            </p:cNvPr>
            <p:cNvSpPr/>
            <p:nvPr/>
          </p:nvSpPr>
          <p:spPr>
            <a:xfrm>
              <a:off x="7341130" y="1737272"/>
              <a:ext cx="688368" cy="688368"/>
            </a:xfrm>
            <a:prstGeom prst="ellipse">
              <a:avLst/>
            </a:prstGeom>
            <a:solidFill>
              <a:srgbClr val="CB233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0</a:t>
              </a:r>
            </a:p>
          </p:txBody>
        </p:sp>
        <p:sp>
          <p:nvSpPr>
            <p:cNvPr id="21" name="Oval 20">
              <a:extLst>
                <a:ext uri="{FF2B5EF4-FFF2-40B4-BE49-F238E27FC236}">
                  <a16:creationId xmlns:a16="http://schemas.microsoft.com/office/drawing/2014/main" id="{4DFDEA60-FE64-F65B-2297-164471CD627E}"/>
                </a:ext>
              </a:extLst>
            </p:cNvPr>
            <p:cNvSpPr/>
            <p:nvPr/>
          </p:nvSpPr>
          <p:spPr>
            <a:xfrm>
              <a:off x="7369365" y="4836012"/>
              <a:ext cx="688368" cy="688368"/>
            </a:xfrm>
            <a:prstGeom prst="ellipse">
              <a:avLst/>
            </a:prstGeom>
            <a:solidFill>
              <a:srgbClr val="582C6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0</a:t>
              </a:r>
            </a:p>
          </p:txBody>
        </p:sp>
        <p:cxnSp>
          <p:nvCxnSpPr>
            <p:cNvPr id="22" name="Straight Arrow Connector 21">
              <a:extLst>
                <a:ext uri="{FF2B5EF4-FFF2-40B4-BE49-F238E27FC236}">
                  <a16:creationId xmlns:a16="http://schemas.microsoft.com/office/drawing/2014/main" id="{4FA6757B-67FF-E7D1-71F4-38569D097BD6}"/>
                </a:ext>
              </a:extLst>
            </p:cNvPr>
            <p:cNvCxnSpPr>
              <a:cxnSpLocks/>
              <a:endCxn id="28" idx="4"/>
            </p:cNvCxnSpPr>
            <p:nvPr/>
          </p:nvCxnSpPr>
          <p:spPr>
            <a:xfrm>
              <a:off x="9130987" y="1030349"/>
              <a:ext cx="28235" cy="4494031"/>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ECEE43F8-B4AF-3AE9-53E7-A2C3702A1AE8}"/>
                </a:ext>
              </a:extLst>
            </p:cNvPr>
            <p:cNvSpPr/>
            <p:nvPr/>
          </p:nvSpPr>
          <p:spPr>
            <a:xfrm>
              <a:off x="8786803" y="957160"/>
              <a:ext cx="688368" cy="688368"/>
            </a:xfrm>
            <a:prstGeom prst="ellipse">
              <a:avLst/>
            </a:prstGeom>
            <a:solidFill>
              <a:srgbClr val="7A032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8</a:t>
              </a:r>
            </a:p>
          </p:txBody>
        </p:sp>
        <p:sp>
          <p:nvSpPr>
            <p:cNvPr id="24" name="Oval 23">
              <a:extLst>
                <a:ext uri="{FF2B5EF4-FFF2-40B4-BE49-F238E27FC236}">
                  <a16:creationId xmlns:a16="http://schemas.microsoft.com/office/drawing/2014/main" id="{540C0068-B5C0-589C-100A-20E0698EA557}"/>
                </a:ext>
              </a:extLst>
            </p:cNvPr>
            <p:cNvSpPr/>
            <p:nvPr/>
          </p:nvSpPr>
          <p:spPr>
            <a:xfrm>
              <a:off x="8786803" y="2517384"/>
              <a:ext cx="688368" cy="688368"/>
            </a:xfrm>
            <a:prstGeom prst="ellipse">
              <a:avLst/>
            </a:prstGeom>
            <a:solidFill>
              <a:srgbClr val="FA790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4</a:t>
              </a:r>
            </a:p>
          </p:txBody>
        </p:sp>
        <p:sp>
          <p:nvSpPr>
            <p:cNvPr id="25" name="Oval 24">
              <a:extLst>
                <a:ext uri="{FF2B5EF4-FFF2-40B4-BE49-F238E27FC236}">
                  <a16:creationId xmlns:a16="http://schemas.microsoft.com/office/drawing/2014/main" id="{0D893DCD-D2D9-2D2D-3C62-AB9747B9ACD5}"/>
                </a:ext>
              </a:extLst>
            </p:cNvPr>
            <p:cNvSpPr/>
            <p:nvPr/>
          </p:nvSpPr>
          <p:spPr>
            <a:xfrm>
              <a:off x="8786803" y="4077608"/>
              <a:ext cx="688368" cy="688368"/>
            </a:xfrm>
            <a:prstGeom prst="ellipse">
              <a:avLst/>
            </a:prstGeom>
            <a:solidFill>
              <a:srgbClr val="0B436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0</a:t>
              </a:r>
            </a:p>
          </p:txBody>
        </p:sp>
        <p:sp>
          <p:nvSpPr>
            <p:cNvPr id="26" name="Oval 25">
              <a:extLst>
                <a:ext uri="{FF2B5EF4-FFF2-40B4-BE49-F238E27FC236}">
                  <a16:creationId xmlns:a16="http://schemas.microsoft.com/office/drawing/2014/main" id="{C2E60670-40CE-AE5D-2339-35CF72E18309}"/>
                </a:ext>
              </a:extLst>
            </p:cNvPr>
            <p:cNvSpPr/>
            <p:nvPr/>
          </p:nvSpPr>
          <p:spPr>
            <a:xfrm>
              <a:off x="8786803" y="3297496"/>
              <a:ext cx="688368" cy="688368"/>
            </a:xfrm>
            <a:prstGeom prst="ellipse">
              <a:avLst/>
            </a:prstGeom>
            <a:solidFill>
              <a:srgbClr val="0499D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2</a:t>
              </a:r>
            </a:p>
          </p:txBody>
        </p:sp>
        <p:sp>
          <p:nvSpPr>
            <p:cNvPr id="27" name="Oval 26">
              <a:extLst>
                <a:ext uri="{FF2B5EF4-FFF2-40B4-BE49-F238E27FC236}">
                  <a16:creationId xmlns:a16="http://schemas.microsoft.com/office/drawing/2014/main" id="{6F12401A-8C80-3D71-FB70-A84EEB236D99}"/>
                </a:ext>
              </a:extLst>
            </p:cNvPr>
            <p:cNvSpPr/>
            <p:nvPr/>
          </p:nvSpPr>
          <p:spPr>
            <a:xfrm>
              <a:off x="8786803" y="1737272"/>
              <a:ext cx="688368" cy="688368"/>
            </a:xfrm>
            <a:prstGeom prst="ellipse">
              <a:avLst/>
            </a:prstGeom>
            <a:solidFill>
              <a:srgbClr val="CB233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1</a:t>
              </a:r>
            </a:p>
          </p:txBody>
        </p:sp>
        <p:sp>
          <p:nvSpPr>
            <p:cNvPr id="28" name="Oval 27">
              <a:extLst>
                <a:ext uri="{FF2B5EF4-FFF2-40B4-BE49-F238E27FC236}">
                  <a16:creationId xmlns:a16="http://schemas.microsoft.com/office/drawing/2014/main" id="{423530A6-BB29-5547-E4F6-3E306BE52560}"/>
                </a:ext>
              </a:extLst>
            </p:cNvPr>
            <p:cNvSpPr/>
            <p:nvPr/>
          </p:nvSpPr>
          <p:spPr>
            <a:xfrm>
              <a:off x="8815038" y="4836012"/>
              <a:ext cx="688368" cy="688368"/>
            </a:xfrm>
            <a:prstGeom prst="ellipse">
              <a:avLst/>
            </a:prstGeom>
            <a:solidFill>
              <a:srgbClr val="582C6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0</a:t>
              </a:r>
            </a:p>
          </p:txBody>
        </p:sp>
        <p:cxnSp>
          <p:nvCxnSpPr>
            <p:cNvPr id="29" name="Straight Arrow Connector 28">
              <a:extLst>
                <a:ext uri="{FF2B5EF4-FFF2-40B4-BE49-F238E27FC236}">
                  <a16:creationId xmlns:a16="http://schemas.microsoft.com/office/drawing/2014/main" id="{DA73F64C-274B-F98E-8DA6-6DF16A8649F0}"/>
                </a:ext>
              </a:extLst>
            </p:cNvPr>
            <p:cNvCxnSpPr>
              <a:cxnSpLocks/>
              <a:endCxn id="35" idx="4"/>
            </p:cNvCxnSpPr>
            <p:nvPr/>
          </p:nvCxnSpPr>
          <p:spPr>
            <a:xfrm>
              <a:off x="10514411" y="1017351"/>
              <a:ext cx="28235" cy="4494031"/>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E46E3361-A65B-793E-B579-38530A8CCE66}"/>
                </a:ext>
              </a:extLst>
            </p:cNvPr>
            <p:cNvSpPr/>
            <p:nvPr/>
          </p:nvSpPr>
          <p:spPr>
            <a:xfrm>
              <a:off x="10170227" y="944162"/>
              <a:ext cx="688368" cy="688368"/>
            </a:xfrm>
            <a:prstGeom prst="ellipse">
              <a:avLst/>
            </a:prstGeom>
            <a:solidFill>
              <a:srgbClr val="7A032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13</a:t>
              </a:r>
            </a:p>
          </p:txBody>
        </p:sp>
        <p:sp>
          <p:nvSpPr>
            <p:cNvPr id="31" name="Oval 30">
              <a:extLst>
                <a:ext uri="{FF2B5EF4-FFF2-40B4-BE49-F238E27FC236}">
                  <a16:creationId xmlns:a16="http://schemas.microsoft.com/office/drawing/2014/main" id="{E61DAC2A-C76F-7277-FAFF-1E9FEFB5B373}"/>
                </a:ext>
              </a:extLst>
            </p:cNvPr>
            <p:cNvSpPr/>
            <p:nvPr/>
          </p:nvSpPr>
          <p:spPr>
            <a:xfrm>
              <a:off x="10170227" y="2504386"/>
              <a:ext cx="688368" cy="688368"/>
            </a:xfrm>
            <a:prstGeom prst="ellipse">
              <a:avLst/>
            </a:prstGeom>
            <a:solidFill>
              <a:srgbClr val="FA790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5</a:t>
              </a:r>
            </a:p>
          </p:txBody>
        </p:sp>
        <p:sp>
          <p:nvSpPr>
            <p:cNvPr id="32" name="Oval 31">
              <a:extLst>
                <a:ext uri="{FF2B5EF4-FFF2-40B4-BE49-F238E27FC236}">
                  <a16:creationId xmlns:a16="http://schemas.microsoft.com/office/drawing/2014/main" id="{25082566-0C19-D44A-FB3F-D9F40FC87F1B}"/>
                </a:ext>
              </a:extLst>
            </p:cNvPr>
            <p:cNvSpPr/>
            <p:nvPr/>
          </p:nvSpPr>
          <p:spPr>
            <a:xfrm>
              <a:off x="10170227" y="4064610"/>
              <a:ext cx="688368" cy="688368"/>
            </a:xfrm>
            <a:prstGeom prst="ellipse">
              <a:avLst/>
            </a:prstGeom>
            <a:solidFill>
              <a:srgbClr val="0B436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1</a:t>
              </a:r>
            </a:p>
          </p:txBody>
        </p:sp>
        <p:sp>
          <p:nvSpPr>
            <p:cNvPr id="33" name="Oval 32">
              <a:extLst>
                <a:ext uri="{FF2B5EF4-FFF2-40B4-BE49-F238E27FC236}">
                  <a16:creationId xmlns:a16="http://schemas.microsoft.com/office/drawing/2014/main" id="{B6B51DAC-730D-5935-B7A2-51E74F7ECD1F}"/>
                </a:ext>
              </a:extLst>
            </p:cNvPr>
            <p:cNvSpPr/>
            <p:nvPr/>
          </p:nvSpPr>
          <p:spPr>
            <a:xfrm>
              <a:off x="10170227" y="3284498"/>
              <a:ext cx="688368" cy="688368"/>
            </a:xfrm>
            <a:prstGeom prst="ellipse">
              <a:avLst/>
            </a:prstGeom>
            <a:solidFill>
              <a:srgbClr val="0499D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3</a:t>
              </a:r>
            </a:p>
          </p:txBody>
        </p:sp>
        <p:sp>
          <p:nvSpPr>
            <p:cNvPr id="34" name="Oval 33">
              <a:extLst>
                <a:ext uri="{FF2B5EF4-FFF2-40B4-BE49-F238E27FC236}">
                  <a16:creationId xmlns:a16="http://schemas.microsoft.com/office/drawing/2014/main" id="{11013CFC-1D75-6784-02B7-2E3B96813495}"/>
                </a:ext>
              </a:extLst>
            </p:cNvPr>
            <p:cNvSpPr/>
            <p:nvPr/>
          </p:nvSpPr>
          <p:spPr>
            <a:xfrm>
              <a:off x="10170227" y="1724274"/>
              <a:ext cx="688368" cy="688368"/>
            </a:xfrm>
            <a:prstGeom prst="ellipse">
              <a:avLst/>
            </a:prstGeom>
            <a:solidFill>
              <a:srgbClr val="CB233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0</a:t>
              </a:r>
            </a:p>
          </p:txBody>
        </p:sp>
        <p:sp>
          <p:nvSpPr>
            <p:cNvPr id="35" name="Oval 34">
              <a:extLst>
                <a:ext uri="{FF2B5EF4-FFF2-40B4-BE49-F238E27FC236}">
                  <a16:creationId xmlns:a16="http://schemas.microsoft.com/office/drawing/2014/main" id="{E13EACA7-3658-8C1F-3D64-A6B9AFCE5418}"/>
                </a:ext>
              </a:extLst>
            </p:cNvPr>
            <p:cNvSpPr/>
            <p:nvPr/>
          </p:nvSpPr>
          <p:spPr>
            <a:xfrm>
              <a:off x="10198462" y="4823014"/>
              <a:ext cx="688368" cy="688368"/>
            </a:xfrm>
            <a:prstGeom prst="ellipse">
              <a:avLst/>
            </a:prstGeom>
            <a:solidFill>
              <a:srgbClr val="582C6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0</a:t>
              </a:r>
            </a:p>
          </p:txBody>
        </p:sp>
        <p:sp>
          <p:nvSpPr>
            <p:cNvPr id="36" name="TextBox 35">
              <a:extLst>
                <a:ext uri="{FF2B5EF4-FFF2-40B4-BE49-F238E27FC236}">
                  <a16:creationId xmlns:a16="http://schemas.microsoft.com/office/drawing/2014/main" id="{447AA7B3-29ED-BE08-92E1-EF0CB428F867}"/>
                </a:ext>
              </a:extLst>
            </p:cNvPr>
            <p:cNvSpPr txBox="1"/>
            <p:nvPr/>
          </p:nvSpPr>
          <p:spPr>
            <a:xfrm>
              <a:off x="7341130" y="444137"/>
              <a:ext cx="873957" cy="461665"/>
            </a:xfrm>
            <a:prstGeom prst="rect">
              <a:avLst/>
            </a:prstGeom>
            <a:noFill/>
          </p:spPr>
          <p:txBody>
            <a:bodyPr wrap="none" rtlCol="0">
              <a:spAutoFit/>
            </a:bodyPr>
            <a:lstStyle/>
            <a:p>
              <a:r>
                <a:rPr lang="en-US" sz="2400" dirty="0">
                  <a:solidFill>
                    <a:schemeClr val="bg1"/>
                  </a:solidFill>
                  <a:latin typeface="Avenir Next LT Pro Demi" panose="020B0704020202020204" pitchFamily="34" charset="0"/>
                </a:rPr>
                <a:t>June</a:t>
              </a:r>
            </a:p>
          </p:txBody>
        </p:sp>
        <p:sp>
          <p:nvSpPr>
            <p:cNvPr id="37" name="TextBox 36">
              <a:extLst>
                <a:ext uri="{FF2B5EF4-FFF2-40B4-BE49-F238E27FC236}">
                  <a16:creationId xmlns:a16="http://schemas.microsoft.com/office/drawing/2014/main" id="{79D0CCE7-D9A8-FF60-5B0A-C66F0428B4D0}"/>
                </a:ext>
              </a:extLst>
            </p:cNvPr>
            <p:cNvSpPr txBox="1"/>
            <p:nvPr/>
          </p:nvSpPr>
          <p:spPr>
            <a:xfrm>
              <a:off x="8629449" y="445602"/>
              <a:ext cx="758541" cy="461665"/>
            </a:xfrm>
            <a:prstGeom prst="rect">
              <a:avLst/>
            </a:prstGeom>
            <a:noFill/>
          </p:spPr>
          <p:txBody>
            <a:bodyPr wrap="none" rtlCol="0">
              <a:spAutoFit/>
            </a:bodyPr>
            <a:lstStyle/>
            <a:p>
              <a:r>
                <a:rPr lang="en-US" sz="2400" dirty="0">
                  <a:solidFill>
                    <a:schemeClr val="bg1"/>
                  </a:solidFill>
                  <a:latin typeface="Avenir Next LT Pro Demi" panose="020B0704020202020204" pitchFamily="34" charset="0"/>
                </a:rPr>
                <a:t>July</a:t>
              </a:r>
            </a:p>
          </p:txBody>
        </p:sp>
        <p:sp>
          <p:nvSpPr>
            <p:cNvPr id="38" name="TextBox 37">
              <a:extLst>
                <a:ext uri="{FF2B5EF4-FFF2-40B4-BE49-F238E27FC236}">
                  <a16:creationId xmlns:a16="http://schemas.microsoft.com/office/drawing/2014/main" id="{2C8C70D5-80B6-BCEE-097E-4234837444C9}"/>
                </a:ext>
              </a:extLst>
            </p:cNvPr>
            <p:cNvSpPr txBox="1"/>
            <p:nvPr/>
          </p:nvSpPr>
          <p:spPr>
            <a:xfrm>
              <a:off x="9916330" y="438105"/>
              <a:ext cx="1196161" cy="461665"/>
            </a:xfrm>
            <a:prstGeom prst="rect">
              <a:avLst/>
            </a:prstGeom>
            <a:noFill/>
          </p:spPr>
          <p:txBody>
            <a:bodyPr wrap="none" rtlCol="0">
              <a:spAutoFit/>
            </a:bodyPr>
            <a:lstStyle/>
            <a:p>
              <a:r>
                <a:rPr lang="en-US" sz="2400" dirty="0">
                  <a:solidFill>
                    <a:schemeClr val="bg1"/>
                  </a:solidFill>
                  <a:latin typeface="Avenir Next LT Pro Demi" panose="020B0704020202020204" pitchFamily="34" charset="0"/>
                </a:rPr>
                <a:t>August</a:t>
              </a:r>
            </a:p>
          </p:txBody>
        </p:sp>
        <p:sp>
          <p:nvSpPr>
            <p:cNvPr id="39" name="TextBox 38">
              <a:extLst>
                <a:ext uri="{FF2B5EF4-FFF2-40B4-BE49-F238E27FC236}">
                  <a16:creationId xmlns:a16="http://schemas.microsoft.com/office/drawing/2014/main" id="{EEF7A332-A80F-0AE4-8BC0-7F4CBB92E578}"/>
                </a:ext>
              </a:extLst>
            </p:cNvPr>
            <p:cNvSpPr txBox="1"/>
            <p:nvPr/>
          </p:nvSpPr>
          <p:spPr>
            <a:xfrm>
              <a:off x="7442930" y="5662236"/>
              <a:ext cx="434734" cy="338554"/>
            </a:xfrm>
            <a:prstGeom prst="rect">
              <a:avLst/>
            </a:prstGeom>
            <a:noFill/>
          </p:spPr>
          <p:txBody>
            <a:bodyPr wrap="none" rtlCol="0">
              <a:spAutoFit/>
            </a:bodyPr>
            <a:lstStyle/>
            <a:p>
              <a:r>
                <a:rPr lang="en-US" sz="1600" dirty="0">
                  <a:solidFill>
                    <a:schemeClr val="bg1"/>
                  </a:solidFill>
                  <a:latin typeface="Avenir Next LT Pro Demi" panose="020B0704020202020204" pitchFamily="34" charset="0"/>
                </a:rPr>
                <a:t>11</a:t>
              </a:r>
            </a:p>
          </p:txBody>
        </p:sp>
        <p:sp>
          <p:nvSpPr>
            <p:cNvPr id="40" name="TextBox 39">
              <a:extLst>
                <a:ext uri="{FF2B5EF4-FFF2-40B4-BE49-F238E27FC236}">
                  <a16:creationId xmlns:a16="http://schemas.microsoft.com/office/drawing/2014/main" id="{9799CEE0-4C23-F806-79AB-98B4E7A93E1B}"/>
                </a:ext>
              </a:extLst>
            </p:cNvPr>
            <p:cNvSpPr txBox="1"/>
            <p:nvPr/>
          </p:nvSpPr>
          <p:spPr>
            <a:xfrm>
              <a:off x="8879337" y="5686910"/>
              <a:ext cx="434734" cy="338554"/>
            </a:xfrm>
            <a:prstGeom prst="rect">
              <a:avLst/>
            </a:prstGeom>
            <a:noFill/>
          </p:spPr>
          <p:txBody>
            <a:bodyPr wrap="none" rtlCol="0">
              <a:spAutoFit/>
            </a:bodyPr>
            <a:lstStyle/>
            <a:p>
              <a:r>
                <a:rPr lang="en-US" sz="1600" dirty="0">
                  <a:solidFill>
                    <a:schemeClr val="bg1"/>
                  </a:solidFill>
                  <a:latin typeface="Avenir Next LT Pro Demi" panose="020B0704020202020204" pitchFamily="34" charset="0"/>
                </a:rPr>
                <a:t>15</a:t>
              </a:r>
            </a:p>
          </p:txBody>
        </p:sp>
        <p:sp>
          <p:nvSpPr>
            <p:cNvPr id="41" name="TextBox 40">
              <a:extLst>
                <a:ext uri="{FF2B5EF4-FFF2-40B4-BE49-F238E27FC236}">
                  <a16:creationId xmlns:a16="http://schemas.microsoft.com/office/drawing/2014/main" id="{213675B8-8362-45C0-7D2D-0186CD308D31}"/>
                </a:ext>
              </a:extLst>
            </p:cNvPr>
            <p:cNvSpPr txBox="1"/>
            <p:nvPr/>
          </p:nvSpPr>
          <p:spPr>
            <a:xfrm>
              <a:off x="10303132" y="5674573"/>
              <a:ext cx="434734" cy="338554"/>
            </a:xfrm>
            <a:prstGeom prst="rect">
              <a:avLst/>
            </a:prstGeom>
            <a:noFill/>
          </p:spPr>
          <p:txBody>
            <a:bodyPr wrap="none" rtlCol="0">
              <a:spAutoFit/>
            </a:bodyPr>
            <a:lstStyle/>
            <a:p>
              <a:r>
                <a:rPr lang="en-US" sz="1600" dirty="0">
                  <a:solidFill>
                    <a:schemeClr val="bg1"/>
                  </a:solidFill>
                  <a:latin typeface="Avenir Next LT Pro Demi" panose="020B0704020202020204" pitchFamily="34" charset="0"/>
                </a:rPr>
                <a:t>22</a:t>
              </a:r>
            </a:p>
          </p:txBody>
        </p:sp>
        <p:grpSp>
          <p:nvGrpSpPr>
            <p:cNvPr id="42" name="Group 41">
              <a:extLst>
                <a:ext uri="{FF2B5EF4-FFF2-40B4-BE49-F238E27FC236}">
                  <a16:creationId xmlns:a16="http://schemas.microsoft.com/office/drawing/2014/main" id="{A4963255-FEF4-B980-EFC8-49715AB6B4B8}"/>
                </a:ext>
              </a:extLst>
            </p:cNvPr>
            <p:cNvGrpSpPr/>
            <p:nvPr/>
          </p:nvGrpSpPr>
          <p:grpSpPr>
            <a:xfrm>
              <a:off x="3368250" y="432802"/>
              <a:ext cx="3392424" cy="5232908"/>
              <a:chOff x="3270808" y="550740"/>
              <a:chExt cx="3392424" cy="5232908"/>
            </a:xfrm>
          </p:grpSpPr>
          <p:sp>
            <p:nvSpPr>
              <p:cNvPr id="43" name="Freeform 63">
                <a:extLst>
                  <a:ext uri="{FF2B5EF4-FFF2-40B4-BE49-F238E27FC236}">
                    <a16:creationId xmlns:a16="http://schemas.microsoft.com/office/drawing/2014/main" id="{CEFBF517-8C05-B1E6-6AA4-4870AA8F14C9}"/>
                  </a:ext>
                </a:extLst>
              </p:cNvPr>
              <p:cNvSpPr/>
              <p:nvPr/>
            </p:nvSpPr>
            <p:spPr>
              <a:xfrm rot="10800000">
                <a:off x="4264991" y="3345284"/>
                <a:ext cx="1404060" cy="1663390"/>
              </a:xfrm>
              <a:custGeom>
                <a:avLst/>
                <a:gdLst>
                  <a:gd name="connsiteX0" fmla="*/ 249718 w 1877126"/>
                  <a:gd name="connsiteY0" fmla="*/ 27848 h 2151276"/>
                  <a:gd name="connsiteX1" fmla="*/ 248598 w 1877126"/>
                  <a:gd name="connsiteY1" fmla="*/ 1 h 2151276"/>
                  <a:gd name="connsiteX2" fmla="*/ 248598 w 1877126"/>
                  <a:gd name="connsiteY2" fmla="*/ 0 h 2151276"/>
                  <a:gd name="connsiteX3" fmla="*/ 238214 w 1877126"/>
                  <a:gd name="connsiteY3" fmla="*/ 507182 h 2151276"/>
                  <a:gd name="connsiteX4" fmla="*/ 242944 w 1877126"/>
                  <a:gd name="connsiteY4" fmla="*/ 409270 h 2151276"/>
                  <a:gd name="connsiteX5" fmla="*/ 242072 w 1877126"/>
                  <a:gd name="connsiteY5" fmla="*/ 456825 h 2151276"/>
                  <a:gd name="connsiteX6" fmla="*/ 1638913 w 1877126"/>
                  <a:gd name="connsiteY6" fmla="*/ 507183 h 2151276"/>
                  <a:gd name="connsiteX7" fmla="*/ 1635054 w 1877126"/>
                  <a:gd name="connsiteY7" fmla="*/ 456825 h 2151276"/>
                  <a:gd name="connsiteX8" fmla="*/ 1634182 w 1877126"/>
                  <a:gd name="connsiteY8" fmla="*/ 409270 h 2151276"/>
                  <a:gd name="connsiteX9" fmla="*/ 1877126 w 1877126"/>
                  <a:gd name="connsiteY9" fmla="*/ 2151276 h 2151276"/>
                  <a:gd name="connsiteX10" fmla="*/ 1875772 w 1877126"/>
                  <a:gd name="connsiteY10" fmla="*/ 2151276 h 2151276"/>
                  <a:gd name="connsiteX11" fmla="*/ 1875824 w 1877126"/>
                  <a:gd name="connsiteY11" fmla="*/ 2151120 h 2151276"/>
                  <a:gd name="connsiteX12" fmla="*/ 938564 w 1877126"/>
                  <a:gd name="connsiteY12" fmla="*/ 1866284 h 2151276"/>
                  <a:gd name="connsiteX13" fmla="*/ 1304 w 1877126"/>
                  <a:gd name="connsiteY13" fmla="*/ 2151120 h 2151276"/>
                  <a:gd name="connsiteX14" fmla="*/ 1356 w 1877126"/>
                  <a:gd name="connsiteY14" fmla="*/ 2151276 h 2151276"/>
                  <a:gd name="connsiteX15" fmla="*/ 0 w 1877126"/>
                  <a:gd name="connsiteY15" fmla="*/ 2151276 h 2151276"/>
                  <a:gd name="connsiteX16" fmla="*/ 87655 w 1877126"/>
                  <a:gd name="connsiteY16" fmla="*/ 1728827 h 2151276"/>
                  <a:gd name="connsiteX17" fmla="*/ 207125 w 1877126"/>
                  <a:gd name="connsiteY17" fmla="*/ 912947 h 2151276"/>
                  <a:gd name="connsiteX18" fmla="*/ 207127 w 1877126"/>
                  <a:gd name="connsiteY18" fmla="*/ 912926 h 2151276"/>
                  <a:gd name="connsiteX19" fmla="*/ 207125 w 1877126"/>
                  <a:gd name="connsiteY19" fmla="*/ 912948 h 2151276"/>
                  <a:gd name="connsiteX20" fmla="*/ 187629 w 1877126"/>
                  <a:gd name="connsiteY20" fmla="*/ 1074256 h 2151276"/>
                  <a:gd name="connsiteX21" fmla="*/ 188803 w 1877126"/>
                  <a:gd name="connsiteY21" fmla="*/ 1074256 h 2151276"/>
                  <a:gd name="connsiteX22" fmla="*/ 188756 w 1877126"/>
                  <a:gd name="connsiteY22" fmla="*/ 1074105 h 2151276"/>
                  <a:gd name="connsiteX23" fmla="*/ 938564 w 1877126"/>
                  <a:gd name="connsiteY23" fmla="*/ 829960 h 2151276"/>
                  <a:gd name="connsiteX24" fmla="*/ 1688372 w 1877126"/>
                  <a:gd name="connsiteY24" fmla="*/ 1074105 h 2151276"/>
                  <a:gd name="connsiteX25" fmla="*/ 1688325 w 1877126"/>
                  <a:gd name="connsiteY25" fmla="*/ 1074256 h 2151276"/>
                  <a:gd name="connsiteX26" fmla="*/ 1689497 w 1877126"/>
                  <a:gd name="connsiteY26" fmla="*/ 1074256 h 2151276"/>
                  <a:gd name="connsiteX27" fmla="*/ 1670001 w 1877126"/>
                  <a:gd name="connsiteY27" fmla="*/ 912948 h 2151276"/>
                  <a:gd name="connsiteX28" fmla="*/ 1669999 w 1877126"/>
                  <a:gd name="connsiteY28" fmla="*/ 912919 h 2151276"/>
                  <a:gd name="connsiteX29" fmla="*/ 1670001 w 1877126"/>
                  <a:gd name="connsiteY29" fmla="*/ 912947 h 2151276"/>
                  <a:gd name="connsiteX30" fmla="*/ 1789472 w 1877126"/>
                  <a:gd name="connsiteY30" fmla="*/ 1728827 h 2151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7126" h="2151276">
                    <a:moveTo>
                      <a:pt x="249718" y="27848"/>
                    </a:moveTo>
                    <a:lnTo>
                      <a:pt x="248598" y="1"/>
                    </a:lnTo>
                    <a:lnTo>
                      <a:pt x="248598" y="0"/>
                    </a:lnTo>
                    <a:close/>
                    <a:moveTo>
                      <a:pt x="238214" y="507182"/>
                    </a:moveTo>
                    <a:lnTo>
                      <a:pt x="242944" y="409270"/>
                    </a:lnTo>
                    <a:lnTo>
                      <a:pt x="242072" y="456825"/>
                    </a:lnTo>
                    <a:close/>
                    <a:moveTo>
                      <a:pt x="1638913" y="507183"/>
                    </a:moveTo>
                    <a:lnTo>
                      <a:pt x="1635054" y="456825"/>
                    </a:lnTo>
                    <a:lnTo>
                      <a:pt x="1634182" y="409270"/>
                    </a:lnTo>
                    <a:close/>
                    <a:moveTo>
                      <a:pt x="1877126" y="2151276"/>
                    </a:moveTo>
                    <a:lnTo>
                      <a:pt x="1875772" y="2151276"/>
                    </a:lnTo>
                    <a:lnTo>
                      <a:pt x="1875824" y="2151120"/>
                    </a:lnTo>
                    <a:cubicBezTo>
                      <a:pt x="1875824" y="1993809"/>
                      <a:pt x="1456198" y="1866284"/>
                      <a:pt x="938564" y="1866284"/>
                    </a:cubicBezTo>
                    <a:cubicBezTo>
                      <a:pt x="420930" y="1866284"/>
                      <a:pt x="1304" y="1993809"/>
                      <a:pt x="1304" y="2151120"/>
                    </a:cubicBezTo>
                    <a:lnTo>
                      <a:pt x="1356" y="2151276"/>
                    </a:lnTo>
                    <a:lnTo>
                      <a:pt x="0" y="2151276"/>
                    </a:lnTo>
                    <a:lnTo>
                      <a:pt x="87655" y="1728827"/>
                    </a:lnTo>
                    <a:cubicBezTo>
                      <a:pt x="140370" y="1447260"/>
                      <a:pt x="180108" y="1174056"/>
                      <a:pt x="207125" y="912947"/>
                    </a:cubicBezTo>
                    <a:lnTo>
                      <a:pt x="207127" y="912926"/>
                    </a:lnTo>
                    <a:lnTo>
                      <a:pt x="207125" y="912948"/>
                    </a:lnTo>
                    <a:lnTo>
                      <a:pt x="187629" y="1074256"/>
                    </a:lnTo>
                    <a:lnTo>
                      <a:pt x="188803" y="1074256"/>
                    </a:lnTo>
                    <a:lnTo>
                      <a:pt x="188756" y="1074105"/>
                    </a:lnTo>
                    <a:cubicBezTo>
                      <a:pt x="188756" y="939267"/>
                      <a:pt x="524456" y="829960"/>
                      <a:pt x="938564" y="829960"/>
                    </a:cubicBezTo>
                    <a:cubicBezTo>
                      <a:pt x="1352672" y="829960"/>
                      <a:pt x="1688372" y="939267"/>
                      <a:pt x="1688372" y="1074105"/>
                    </a:cubicBezTo>
                    <a:lnTo>
                      <a:pt x="1688325" y="1074256"/>
                    </a:lnTo>
                    <a:lnTo>
                      <a:pt x="1689497" y="1074256"/>
                    </a:lnTo>
                    <a:lnTo>
                      <a:pt x="1670001" y="912948"/>
                    </a:lnTo>
                    <a:lnTo>
                      <a:pt x="1669999" y="912919"/>
                    </a:lnTo>
                    <a:lnTo>
                      <a:pt x="1670001" y="912947"/>
                    </a:lnTo>
                    <a:cubicBezTo>
                      <a:pt x="1697018" y="1174056"/>
                      <a:pt x="1736756" y="1447260"/>
                      <a:pt x="1789472" y="1728827"/>
                    </a:cubicBezTo>
                    <a:close/>
                  </a:path>
                </a:pathLst>
              </a:custGeom>
              <a:solidFill>
                <a:srgbClr val="049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64">
                <a:extLst>
                  <a:ext uri="{FF2B5EF4-FFF2-40B4-BE49-F238E27FC236}">
                    <a16:creationId xmlns:a16="http://schemas.microsoft.com/office/drawing/2014/main" id="{CA8A285F-8C4B-E0FD-A881-0DD27196FF7F}"/>
                  </a:ext>
                </a:extLst>
              </p:cNvPr>
              <p:cNvSpPr/>
              <p:nvPr/>
            </p:nvSpPr>
            <p:spPr>
              <a:xfrm rot="10800000">
                <a:off x="4405334" y="4178048"/>
                <a:ext cx="1123373" cy="988658"/>
              </a:xfrm>
              <a:custGeom>
                <a:avLst/>
                <a:gdLst>
                  <a:gd name="connsiteX0" fmla="*/ 1501868 w 1501868"/>
                  <a:gd name="connsiteY0" fmla="*/ 1278640 h 1278640"/>
                  <a:gd name="connsiteX1" fmla="*/ 1500696 w 1501868"/>
                  <a:gd name="connsiteY1" fmla="*/ 1278640 h 1278640"/>
                  <a:gd name="connsiteX2" fmla="*/ 1500743 w 1501868"/>
                  <a:gd name="connsiteY2" fmla="*/ 1278489 h 1278640"/>
                  <a:gd name="connsiteX3" fmla="*/ 750935 w 1501868"/>
                  <a:gd name="connsiteY3" fmla="*/ 1034344 h 1278640"/>
                  <a:gd name="connsiteX4" fmla="*/ 1127 w 1501868"/>
                  <a:gd name="connsiteY4" fmla="*/ 1278489 h 1278640"/>
                  <a:gd name="connsiteX5" fmla="*/ 1174 w 1501868"/>
                  <a:gd name="connsiteY5" fmla="*/ 1278640 h 1278640"/>
                  <a:gd name="connsiteX6" fmla="*/ 0 w 1501868"/>
                  <a:gd name="connsiteY6" fmla="*/ 1278640 h 1278640"/>
                  <a:gd name="connsiteX7" fmla="*/ 19496 w 1501868"/>
                  <a:gd name="connsiteY7" fmla="*/ 1117332 h 1278640"/>
                  <a:gd name="connsiteX8" fmla="*/ 62243 w 1501868"/>
                  <a:gd name="connsiteY8" fmla="*/ 236055 h 1278640"/>
                  <a:gd name="connsiteX9" fmla="*/ 60969 w 1501868"/>
                  <a:gd name="connsiteY9" fmla="*/ 204385 h 1278640"/>
                  <a:gd name="connsiteX10" fmla="*/ 60563 w 1501868"/>
                  <a:gd name="connsiteY10" fmla="*/ 203200 h 1278640"/>
                  <a:gd name="connsiteX11" fmla="*/ 750935 w 1501868"/>
                  <a:gd name="connsiteY11" fmla="*/ 0 h 1278640"/>
                  <a:gd name="connsiteX12" fmla="*/ 1441307 w 1501868"/>
                  <a:gd name="connsiteY12" fmla="*/ 203200 h 1278640"/>
                  <a:gd name="connsiteX13" fmla="*/ 1440899 w 1501868"/>
                  <a:gd name="connsiteY13" fmla="*/ 204391 h 1278640"/>
                  <a:gd name="connsiteX14" fmla="*/ 1439625 w 1501868"/>
                  <a:gd name="connsiteY14" fmla="*/ 236055 h 1278640"/>
                  <a:gd name="connsiteX15" fmla="*/ 1482372 w 1501868"/>
                  <a:gd name="connsiteY15" fmla="*/ 1117332 h 127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1868" h="1278640">
                    <a:moveTo>
                      <a:pt x="1501868" y="1278640"/>
                    </a:moveTo>
                    <a:lnTo>
                      <a:pt x="1500696" y="1278640"/>
                    </a:lnTo>
                    <a:lnTo>
                      <a:pt x="1500743" y="1278489"/>
                    </a:lnTo>
                    <a:cubicBezTo>
                      <a:pt x="1500743" y="1143651"/>
                      <a:pt x="1165043" y="1034344"/>
                      <a:pt x="750935" y="1034344"/>
                    </a:cubicBezTo>
                    <a:cubicBezTo>
                      <a:pt x="336827" y="1034344"/>
                      <a:pt x="1127" y="1143651"/>
                      <a:pt x="1127" y="1278489"/>
                    </a:cubicBezTo>
                    <a:lnTo>
                      <a:pt x="1174" y="1278640"/>
                    </a:lnTo>
                    <a:lnTo>
                      <a:pt x="0" y="1278640"/>
                    </a:lnTo>
                    <a:lnTo>
                      <a:pt x="19496" y="1117332"/>
                    </a:lnTo>
                    <a:cubicBezTo>
                      <a:pt x="51916" y="804003"/>
                      <a:pt x="66018" y="508092"/>
                      <a:pt x="62243" y="236055"/>
                    </a:cubicBezTo>
                    <a:lnTo>
                      <a:pt x="60969" y="204385"/>
                    </a:lnTo>
                    <a:lnTo>
                      <a:pt x="60563" y="203200"/>
                    </a:lnTo>
                    <a:cubicBezTo>
                      <a:pt x="60563" y="90976"/>
                      <a:pt x="369653" y="0"/>
                      <a:pt x="750935" y="0"/>
                    </a:cubicBezTo>
                    <a:cubicBezTo>
                      <a:pt x="1132217" y="0"/>
                      <a:pt x="1441307" y="90976"/>
                      <a:pt x="1441307" y="203200"/>
                    </a:cubicBezTo>
                    <a:lnTo>
                      <a:pt x="1440899" y="204391"/>
                    </a:lnTo>
                    <a:lnTo>
                      <a:pt x="1439625" y="236055"/>
                    </a:lnTo>
                    <a:cubicBezTo>
                      <a:pt x="1435850" y="508092"/>
                      <a:pt x="1449952" y="804003"/>
                      <a:pt x="1482372" y="1117332"/>
                    </a:cubicBezTo>
                    <a:close/>
                  </a:path>
                </a:pathLst>
              </a:custGeom>
              <a:solidFill>
                <a:srgbClr val="0B4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65">
                <a:extLst>
                  <a:ext uri="{FF2B5EF4-FFF2-40B4-BE49-F238E27FC236}">
                    <a16:creationId xmlns:a16="http://schemas.microsoft.com/office/drawing/2014/main" id="{FDC1418E-1F8B-CD55-2133-0A5A2052CA1D}"/>
                  </a:ext>
                </a:extLst>
              </p:cNvPr>
              <p:cNvSpPr/>
              <p:nvPr/>
            </p:nvSpPr>
            <p:spPr>
              <a:xfrm rot="10800000">
                <a:off x="4044437" y="2535618"/>
                <a:ext cx="1845167" cy="1040308"/>
              </a:xfrm>
              <a:custGeom>
                <a:avLst/>
                <a:gdLst>
                  <a:gd name="connsiteX0" fmla="*/ 368469 w 2466854"/>
                  <a:gd name="connsiteY0" fmla="*/ 50067 h 1465251"/>
                  <a:gd name="connsiteX1" fmla="*/ 377845 w 2466854"/>
                  <a:gd name="connsiteY1" fmla="*/ 0 h 1465251"/>
                  <a:gd name="connsiteX2" fmla="*/ 378857 w 2466854"/>
                  <a:gd name="connsiteY2" fmla="*/ 0 h 1465251"/>
                  <a:gd name="connsiteX3" fmla="*/ 2098385 w 2466854"/>
                  <a:gd name="connsiteY3" fmla="*/ 50067 h 1465251"/>
                  <a:gd name="connsiteX4" fmla="*/ 2087997 w 2466854"/>
                  <a:gd name="connsiteY4" fmla="*/ 0 h 1465251"/>
                  <a:gd name="connsiteX5" fmla="*/ 2089010 w 2466854"/>
                  <a:gd name="connsiteY5" fmla="*/ 0 h 1465251"/>
                  <a:gd name="connsiteX6" fmla="*/ 2466854 w 2466854"/>
                  <a:gd name="connsiteY6" fmla="*/ 1465251 h 1465251"/>
                  <a:gd name="connsiteX7" fmla="*/ 2462874 w 2466854"/>
                  <a:gd name="connsiteY7" fmla="*/ 1465251 h 1465251"/>
                  <a:gd name="connsiteX8" fmla="*/ 2442788 w 2466854"/>
                  <a:gd name="connsiteY8" fmla="*/ 1409427 h 1465251"/>
                  <a:gd name="connsiteX9" fmla="*/ 1233428 w 2466854"/>
                  <a:gd name="connsiteY9" fmla="*/ 1133260 h 1465251"/>
                  <a:gd name="connsiteX10" fmla="*/ 24067 w 2466854"/>
                  <a:gd name="connsiteY10" fmla="*/ 1409427 h 1465251"/>
                  <a:gd name="connsiteX11" fmla="*/ 3982 w 2466854"/>
                  <a:gd name="connsiteY11" fmla="*/ 1465251 h 1465251"/>
                  <a:gd name="connsiteX12" fmla="*/ 0 w 2466854"/>
                  <a:gd name="connsiteY12" fmla="*/ 1465251 h 1465251"/>
                  <a:gd name="connsiteX13" fmla="*/ 71409 w 2466854"/>
                  <a:gd name="connsiteY13" fmla="*/ 1245406 h 1465251"/>
                  <a:gd name="connsiteX14" fmla="*/ 185185 w 2466854"/>
                  <a:gd name="connsiteY14" fmla="*/ 848402 h 1465251"/>
                  <a:gd name="connsiteX15" fmla="*/ 273560 w 2466854"/>
                  <a:gd name="connsiteY15" fmla="*/ 497397 h 1465251"/>
                  <a:gd name="connsiteX16" fmla="*/ 311669 w 2466854"/>
                  <a:gd name="connsiteY16" fmla="*/ 323812 h 1465251"/>
                  <a:gd name="connsiteX17" fmla="*/ 294864 w 2466854"/>
                  <a:gd name="connsiteY17" fmla="*/ 404803 h 1465251"/>
                  <a:gd name="connsiteX18" fmla="*/ 296220 w 2466854"/>
                  <a:gd name="connsiteY18" fmla="*/ 404803 h 1465251"/>
                  <a:gd name="connsiteX19" fmla="*/ 296168 w 2466854"/>
                  <a:gd name="connsiteY19" fmla="*/ 404647 h 1465251"/>
                  <a:gd name="connsiteX20" fmla="*/ 1233428 w 2466854"/>
                  <a:gd name="connsiteY20" fmla="*/ 119811 h 1465251"/>
                  <a:gd name="connsiteX21" fmla="*/ 2170688 w 2466854"/>
                  <a:gd name="connsiteY21" fmla="*/ 404647 h 1465251"/>
                  <a:gd name="connsiteX22" fmla="*/ 2170636 w 2466854"/>
                  <a:gd name="connsiteY22" fmla="*/ 404803 h 1465251"/>
                  <a:gd name="connsiteX23" fmla="*/ 2171990 w 2466854"/>
                  <a:gd name="connsiteY23" fmla="*/ 404803 h 1465251"/>
                  <a:gd name="connsiteX24" fmla="*/ 2155185 w 2466854"/>
                  <a:gd name="connsiteY24" fmla="*/ 323812 h 1465251"/>
                  <a:gd name="connsiteX25" fmla="*/ 2193294 w 2466854"/>
                  <a:gd name="connsiteY25" fmla="*/ 497397 h 1465251"/>
                  <a:gd name="connsiteX26" fmla="*/ 2281669 w 2466854"/>
                  <a:gd name="connsiteY26" fmla="*/ 848402 h 1465251"/>
                  <a:gd name="connsiteX27" fmla="*/ 2395445 w 2466854"/>
                  <a:gd name="connsiteY27" fmla="*/ 1245406 h 1465251"/>
                  <a:gd name="connsiteX0" fmla="*/ 368469 w 2466854"/>
                  <a:gd name="connsiteY0" fmla="*/ 50067 h 1465251"/>
                  <a:gd name="connsiteX1" fmla="*/ 377845 w 2466854"/>
                  <a:gd name="connsiteY1" fmla="*/ 0 h 1465251"/>
                  <a:gd name="connsiteX2" fmla="*/ 368469 w 2466854"/>
                  <a:gd name="connsiteY2" fmla="*/ 50067 h 1465251"/>
                  <a:gd name="connsiteX3" fmla="*/ 2098385 w 2466854"/>
                  <a:gd name="connsiteY3" fmla="*/ 50067 h 1465251"/>
                  <a:gd name="connsiteX4" fmla="*/ 2087997 w 2466854"/>
                  <a:gd name="connsiteY4" fmla="*/ 0 h 1465251"/>
                  <a:gd name="connsiteX5" fmla="*/ 2089010 w 2466854"/>
                  <a:gd name="connsiteY5" fmla="*/ 0 h 1465251"/>
                  <a:gd name="connsiteX6" fmla="*/ 2098385 w 2466854"/>
                  <a:gd name="connsiteY6" fmla="*/ 50067 h 1465251"/>
                  <a:gd name="connsiteX7" fmla="*/ 2466854 w 2466854"/>
                  <a:gd name="connsiteY7" fmla="*/ 1465251 h 1465251"/>
                  <a:gd name="connsiteX8" fmla="*/ 2462874 w 2466854"/>
                  <a:gd name="connsiteY8" fmla="*/ 1465251 h 1465251"/>
                  <a:gd name="connsiteX9" fmla="*/ 2442788 w 2466854"/>
                  <a:gd name="connsiteY9" fmla="*/ 1409427 h 1465251"/>
                  <a:gd name="connsiteX10" fmla="*/ 1233428 w 2466854"/>
                  <a:gd name="connsiteY10" fmla="*/ 1133260 h 1465251"/>
                  <a:gd name="connsiteX11" fmla="*/ 24067 w 2466854"/>
                  <a:gd name="connsiteY11" fmla="*/ 1409427 h 1465251"/>
                  <a:gd name="connsiteX12" fmla="*/ 3982 w 2466854"/>
                  <a:gd name="connsiteY12" fmla="*/ 1465251 h 1465251"/>
                  <a:gd name="connsiteX13" fmla="*/ 0 w 2466854"/>
                  <a:gd name="connsiteY13" fmla="*/ 1465251 h 1465251"/>
                  <a:gd name="connsiteX14" fmla="*/ 71409 w 2466854"/>
                  <a:gd name="connsiteY14" fmla="*/ 1245406 h 1465251"/>
                  <a:gd name="connsiteX15" fmla="*/ 185185 w 2466854"/>
                  <a:gd name="connsiteY15" fmla="*/ 848402 h 1465251"/>
                  <a:gd name="connsiteX16" fmla="*/ 273560 w 2466854"/>
                  <a:gd name="connsiteY16" fmla="*/ 497397 h 1465251"/>
                  <a:gd name="connsiteX17" fmla="*/ 311669 w 2466854"/>
                  <a:gd name="connsiteY17" fmla="*/ 323812 h 1465251"/>
                  <a:gd name="connsiteX18" fmla="*/ 294864 w 2466854"/>
                  <a:gd name="connsiteY18" fmla="*/ 404803 h 1465251"/>
                  <a:gd name="connsiteX19" fmla="*/ 296220 w 2466854"/>
                  <a:gd name="connsiteY19" fmla="*/ 404803 h 1465251"/>
                  <a:gd name="connsiteX20" fmla="*/ 296168 w 2466854"/>
                  <a:gd name="connsiteY20" fmla="*/ 404647 h 1465251"/>
                  <a:gd name="connsiteX21" fmla="*/ 1233428 w 2466854"/>
                  <a:gd name="connsiteY21" fmla="*/ 119811 h 1465251"/>
                  <a:gd name="connsiteX22" fmla="*/ 2170688 w 2466854"/>
                  <a:gd name="connsiteY22" fmla="*/ 404647 h 1465251"/>
                  <a:gd name="connsiteX23" fmla="*/ 2170636 w 2466854"/>
                  <a:gd name="connsiteY23" fmla="*/ 404803 h 1465251"/>
                  <a:gd name="connsiteX24" fmla="*/ 2171990 w 2466854"/>
                  <a:gd name="connsiteY24" fmla="*/ 404803 h 1465251"/>
                  <a:gd name="connsiteX25" fmla="*/ 2155185 w 2466854"/>
                  <a:gd name="connsiteY25" fmla="*/ 323812 h 1465251"/>
                  <a:gd name="connsiteX26" fmla="*/ 2193294 w 2466854"/>
                  <a:gd name="connsiteY26" fmla="*/ 497397 h 1465251"/>
                  <a:gd name="connsiteX27" fmla="*/ 2281669 w 2466854"/>
                  <a:gd name="connsiteY27" fmla="*/ 848402 h 1465251"/>
                  <a:gd name="connsiteX28" fmla="*/ 2395445 w 2466854"/>
                  <a:gd name="connsiteY28" fmla="*/ 1245406 h 1465251"/>
                  <a:gd name="connsiteX29" fmla="*/ 2466854 w 2466854"/>
                  <a:gd name="connsiteY29" fmla="*/ 1465251 h 1465251"/>
                  <a:gd name="connsiteX0" fmla="*/ 2098385 w 2466854"/>
                  <a:gd name="connsiteY0" fmla="*/ 50067 h 1465251"/>
                  <a:gd name="connsiteX1" fmla="*/ 2087997 w 2466854"/>
                  <a:gd name="connsiteY1" fmla="*/ 0 h 1465251"/>
                  <a:gd name="connsiteX2" fmla="*/ 2089010 w 2466854"/>
                  <a:gd name="connsiteY2" fmla="*/ 0 h 1465251"/>
                  <a:gd name="connsiteX3" fmla="*/ 2098385 w 2466854"/>
                  <a:gd name="connsiteY3" fmla="*/ 50067 h 1465251"/>
                  <a:gd name="connsiteX4" fmla="*/ 2466854 w 2466854"/>
                  <a:gd name="connsiteY4" fmla="*/ 1465251 h 1465251"/>
                  <a:gd name="connsiteX5" fmla="*/ 2462874 w 2466854"/>
                  <a:gd name="connsiteY5" fmla="*/ 1465251 h 1465251"/>
                  <a:gd name="connsiteX6" fmla="*/ 2442788 w 2466854"/>
                  <a:gd name="connsiteY6" fmla="*/ 1409427 h 1465251"/>
                  <a:gd name="connsiteX7" fmla="*/ 1233428 w 2466854"/>
                  <a:gd name="connsiteY7" fmla="*/ 1133260 h 1465251"/>
                  <a:gd name="connsiteX8" fmla="*/ 24067 w 2466854"/>
                  <a:gd name="connsiteY8" fmla="*/ 1409427 h 1465251"/>
                  <a:gd name="connsiteX9" fmla="*/ 3982 w 2466854"/>
                  <a:gd name="connsiteY9" fmla="*/ 1465251 h 1465251"/>
                  <a:gd name="connsiteX10" fmla="*/ 0 w 2466854"/>
                  <a:gd name="connsiteY10" fmla="*/ 1465251 h 1465251"/>
                  <a:gd name="connsiteX11" fmla="*/ 71409 w 2466854"/>
                  <a:gd name="connsiteY11" fmla="*/ 1245406 h 1465251"/>
                  <a:gd name="connsiteX12" fmla="*/ 185185 w 2466854"/>
                  <a:gd name="connsiteY12" fmla="*/ 848402 h 1465251"/>
                  <a:gd name="connsiteX13" fmla="*/ 273560 w 2466854"/>
                  <a:gd name="connsiteY13" fmla="*/ 497397 h 1465251"/>
                  <a:gd name="connsiteX14" fmla="*/ 311669 w 2466854"/>
                  <a:gd name="connsiteY14" fmla="*/ 323812 h 1465251"/>
                  <a:gd name="connsiteX15" fmla="*/ 294864 w 2466854"/>
                  <a:gd name="connsiteY15" fmla="*/ 404803 h 1465251"/>
                  <a:gd name="connsiteX16" fmla="*/ 296220 w 2466854"/>
                  <a:gd name="connsiteY16" fmla="*/ 404803 h 1465251"/>
                  <a:gd name="connsiteX17" fmla="*/ 296168 w 2466854"/>
                  <a:gd name="connsiteY17" fmla="*/ 404647 h 1465251"/>
                  <a:gd name="connsiteX18" fmla="*/ 1233428 w 2466854"/>
                  <a:gd name="connsiteY18" fmla="*/ 119811 h 1465251"/>
                  <a:gd name="connsiteX19" fmla="*/ 2170688 w 2466854"/>
                  <a:gd name="connsiteY19" fmla="*/ 404647 h 1465251"/>
                  <a:gd name="connsiteX20" fmla="*/ 2170636 w 2466854"/>
                  <a:gd name="connsiteY20" fmla="*/ 404803 h 1465251"/>
                  <a:gd name="connsiteX21" fmla="*/ 2171990 w 2466854"/>
                  <a:gd name="connsiteY21" fmla="*/ 404803 h 1465251"/>
                  <a:gd name="connsiteX22" fmla="*/ 2155185 w 2466854"/>
                  <a:gd name="connsiteY22" fmla="*/ 323812 h 1465251"/>
                  <a:gd name="connsiteX23" fmla="*/ 2193294 w 2466854"/>
                  <a:gd name="connsiteY23" fmla="*/ 497397 h 1465251"/>
                  <a:gd name="connsiteX24" fmla="*/ 2281669 w 2466854"/>
                  <a:gd name="connsiteY24" fmla="*/ 848402 h 1465251"/>
                  <a:gd name="connsiteX25" fmla="*/ 2395445 w 2466854"/>
                  <a:gd name="connsiteY25" fmla="*/ 1245406 h 1465251"/>
                  <a:gd name="connsiteX26" fmla="*/ 2466854 w 2466854"/>
                  <a:gd name="connsiteY26" fmla="*/ 1465251 h 1465251"/>
                  <a:gd name="connsiteX0" fmla="*/ 2089010 w 2466854"/>
                  <a:gd name="connsiteY0" fmla="*/ 0 h 1465251"/>
                  <a:gd name="connsiteX1" fmla="*/ 2087997 w 2466854"/>
                  <a:gd name="connsiteY1" fmla="*/ 0 h 1465251"/>
                  <a:gd name="connsiteX2" fmla="*/ 2089010 w 2466854"/>
                  <a:gd name="connsiteY2" fmla="*/ 0 h 1465251"/>
                  <a:gd name="connsiteX3" fmla="*/ 2466854 w 2466854"/>
                  <a:gd name="connsiteY3" fmla="*/ 1465251 h 1465251"/>
                  <a:gd name="connsiteX4" fmla="*/ 2462874 w 2466854"/>
                  <a:gd name="connsiteY4" fmla="*/ 1465251 h 1465251"/>
                  <a:gd name="connsiteX5" fmla="*/ 2442788 w 2466854"/>
                  <a:gd name="connsiteY5" fmla="*/ 1409427 h 1465251"/>
                  <a:gd name="connsiteX6" fmla="*/ 1233428 w 2466854"/>
                  <a:gd name="connsiteY6" fmla="*/ 1133260 h 1465251"/>
                  <a:gd name="connsiteX7" fmla="*/ 24067 w 2466854"/>
                  <a:gd name="connsiteY7" fmla="*/ 1409427 h 1465251"/>
                  <a:gd name="connsiteX8" fmla="*/ 3982 w 2466854"/>
                  <a:gd name="connsiteY8" fmla="*/ 1465251 h 1465251"/>
                  <a:gd name="connsiteX9" fmla="*/ 0 w 2466854"/>
                  <a:gd name="connsiteY9" fmla="*/ 1465251 h 1465251"/>
                  <a:gd name="connsiteX10" fmla="*/ 71409 w 2466854"/>
                  <a:gd name="connsiteY10" fmla="*/ 1245406 h 1465251"/>
                  <a:gd name="connsiteX11" fmla="*/ 185185 w 2466854"/>
                  <a:gd name="connsiteY11" fmla="*/ 848402 h 1465251"/>
                  <a:gd name="connsiteX12" fmla="*/ 273560 w 2466854"/>
                  <a:gd name="connsiteY12" fmla="*/ 497397 h 1465251"/>
                  <a:gd name="connsiteX13" fmla="*/ 311669 w 2466854"/>
                  <a:gd name="connsiteY13" fmla="*/ 323812 h 1465251"/>
                  <a:gd name="connsiteX14" fmla="*/ 294864 w 2466854"/>
                  <a:gd name="connsiteY14" fmla="*/ 404803 h 1465251"/>
                  <a:gd name="connsiteX15" fmla="*/ 296220 w 2466854"/>
                  <a:gd name="connsiteY15" fmla="*/ 404803 h 1465251"/>
                  <a:gd name="connsiteX16" fmla="*/ 296168 w 2466854"/>
                  <a:gd name="connsiteY16" fmla="*/ 404647 h 1465251"/>
                  <a:gd name="connsiteX17" fmla="*/ 1233428 w 2466854"/>
                  <a:gd name="connsiteY17" fmla="*/ 119811 h 1465251"/>
                  <a:gd name="connsiteX18" fmla="*/ 2170688 w 2466854"/>
                  <a:gd name="connsiteY18" fmla="*/ 404647 h 1465251"/>
                  <a:gd name="connsiteX19" fmla="*/ 2170636 w 2466854"/>
                  <a:gd name="connsiteY19" fmla="*/ 404803 h 1465251"/>
                  <a:gd name="connsiteX20" fmla="*/ 2171990 w 2466854"/>
                  <a:gd name="connsiteY20" fmla="*/ 404803 h 1465251"/>
                  <a:gd name="connsiteX21" fmla="*/ 2155185 w 2466854"/>
                  <a:gd name="connsiteY21" fmla="*/ 323812 h 1465251"/>
                  <a:gd name="connsiteX22" fmla="*/ 2193294 w 2466854"/>
                  <a:gd name="connsiteY22" fmla="*/ 497397 h 1465251"/>
                  <a:gd name="connsiteX23" fmla="*/ 2281669 w 2466854"/>
                  <a:gd name="connsiteY23" fmla="*/ 848402 h 1465251"/>
                  <a:gd name="connsiteX24" fmla="*/ 2395445 w 2466854"/>
                  <a:gd name="connsiteY24" fmla="*/ 1245406 h 1465251"/>
                  <a:gd name="connsiteX25" fmla="*/ 2466854 w 2466854"/>
                  <a:gd name="connsiteY25" fmla="*/ 1465251 h 1465251"/>
                  <a:gd name="connsiteX0" fmla="*/ 2466854 w 2466854"/>
                  <a:gd name="connsiteY0" fmla="*/ 1345440 h 1345440"/>
                  <a:gd name="connsiteX1" fmla="*/ 2462874 w 2466854"/>
                  <a:gd name="connsiteY1" fmla="*/ 1345440 h 1345440"/>
                  <a:gd name="connsiteX2" fmla="*/ 2442788 w 2466854"/>
                  <a:gd name="connsiteY2" fmla="*/ 1289616 h 1345440"/>
                  <a:gd name="connsiteX3" fmla="*/ 1233428 w 2466854"/>
                  <a:gd name="connsiteY3" fmla="*/ 1013449 h 1345440"/>
                  <a:gd name="connsiteX4" fmla="*/ 24067 w 2466854"/>
                  <a:gd name="connsiteY4" fmla="*/ 1289616 h 1345440"/>
                  <a:gd name="connsiteX5" fmla="*/ 3982 w 2466854"/>
                  <a:gd name="connsiteY5" fmla="*/ 1345440 h 1345440"/>
                  <a:gd name="connsiteX6" fmla="*/ 0 w 2466854"/>
                  <a:gd name="connsiteY6" fmla="*/ 1345440 h 1345440"/>
                  <a:gd name="connsiteX7" fmla="*/ 71409 w 2466854"/>
                  <a:gd name="connsiteY7" fmla="*/ 1125595 h 1345440"/>
                  <a:gd name="connsiteX8" fmla="*/ 185185 w 2466854"/>
                  <a:gd name="connsiteY8" fmla="*/ 728591 h 1345440"/>
                  <a:gd name="connsiteX9" fmla="*/ 273560 w 2466854"/>
                  <a:gd name="connsiteY9" fmla="*/ 377586 h 1345440"/>
                  <a:gd name="connsiteX10" fmla="*/ 311669 w 2466854"/>
                  <a:gd name="connsiteY10" fmla="*/ 204001 h 1345440"/>
                  <a:gd name="connsiteX11" fmla="*/ 294864 w 2466854"/>
                  <a:gd name="connsiteY11" fmla="*/ 284992 h 1345440"/>
                  <a:gd name="connsiteX12" fmla="*/ 296220 w 2466854"/>
                  <a:gd name="connsiteY12" fmla="*/ 284992 h 1345440"/>
                  <a:gd name="connsiteX13" fmla="*/ 296168 w 2466854"/>
                  <a:gd name="connsiteY13" fmla="*/ 284836 h 1345440"/>
                  <a:gd name="connsiteX14" fmla="*/ 1233428 w 2466854"/>
                  <a:gd name="connsiteY14" fmla="*/ 0 h 1345440"/>
                  <a:gd name="connsiteX15" fmla="*/ 2170688 w 2466854"/>
                  <a:gd name="connsiteY15" fmla="*/ 284836 h 1345440"/>
                  <a:gd name="connsiteX16" fmla="*/ 2170636 w 2466854"/>
                  <a:gd name="connsiteY16" fmla="*/ 284992 h 1345440"/>
                  <a:gd name="connsiteX17" fmla="*/ 2171990 w 2466854"/>
                  <a:gd name="connsiteY17" fmla="*/ 284992 h 1345440"/>
                  <a:gd name="connsiteX18" fmla="*/ 2155185 w 2466854"/>
                  <a:gd name="connsiteY18" fmla="*/ 204001 h 1345440"/>
                  <a:gd name="connsiteX19" fmla="*/ 2193294 w 2466854"/>
                  <a:gd name="connsiteY19" fmla="*/ 377586 h 1345440"/>
                  <a:gd name="connsiteX20" fmla="*/ 2281669 w 2466854"/>
                  <a:gd name="connsiteY20" fmla="*/ 728591 h 1345440"/>
                  <a:gd name="connsiteX21" fmla="*/ 2395445 w 2466854"/>
                  <a:gd name="connsiteY21" fmla="*/ 1125595 h 1345440"/>
                  <a:gd name="connsiteX22" fmla="*/ 2466854 w 2466854"/>
                  <a:gd name="connsiteY22" fmla="*/ 1345440 h 134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66854" h="1345440">
                    <a:moveTo>
                      <a:pt x="2466854" y="1345440"/>
                    </a:moveTo>
                    <a:lnTo>
                      <a:pt x="2462874" y="1345440"/>
                    </a:lnTo>
                    <a:lnTo>
                      <a:pt x="2442788" y="1289616"/>
                    </a:lnTo>
                    <a:cubicBezTo>
                      <a:pt x="2327681" y="1132007"/>
                      <a:pt x="1829970" y="1013449"/>
                      <a:pt x="1233428" y="1013449"/>
                    </a:cubicBezTo>
                    <a:cubicBezTo>
                      <a:pt x="636886" y="1013449"/>
                      <a:pt x="139174" y="1132007"/>
                      <a:pt x="24067" y="1289616"/>
                    </a:cubicBezTo>
                    <a:lnTo>
                      <a:pt x="3982" y="1345440"/>
                    </a:lnTo>
                    <a:lnTo>
                      <a:pt x="0" y="1345440"/>
                    </a:lnTo>
                    <a:lnTo>
                      <a:pt x="71409" y="1125595"/>
                    </a:lnTo>
                    <a:cubicBezTo>
                      <a:pt x="111113" y="995678"/>
                      <a:pt x="149105" y="863245"/>
                      <a:pt x="185185" y="728591"/>
                    </a:cubicBezTo>
                    <a:cubicBezTo>
                      <a:pt x="216755" y="610769"/>
                      <a:pt x="246208" y="493688"/>
                      <a:pt x="273560" y="377586"/>
                    </a:cubicBezTo>
                    <a:lnTo>
                      <a:pt x="311669" y="204001"/>
                    </a:lnTo>
                    <a:lnTo>
                      <a:pt x="294864" y="284992"/>
                    </a:lnTo>
                    <a:lnTo>
                      <a:pt x="296220" y="284992"/>
                    </a:lnTo>
                    <a:cubicBezTo>
                      <a:pt x="296203" y="284940"/>
                      <a:pt x="296185" y="284888"/>
                      <a:pt x="296168" y="284836"/>
                    </a:cubicBezTo>
                    <a:cubicBezTo>
                      <a:pt x="296168" y="127525"/>
                      <a:pt x="715794" y="0"/>
                      <a:pt x="1233428" y="0"/>
                    </a:cubicBezTo>
                    <a:cubicBezTo>
                      <a:pt x="1751062" y="0"/>
                      <a:pt x="2170688" y="127525"/>
                      <a:pt x="2170688" y="284836"/>
                    </a:cubicBezTo>
                    <a:cubicBezTo>
                      <a:pt x="2170671" y="284888"/>
                      <a:pt x="2170653" y="284940"/>
                      <a:pt x="2170636" y="284992"/>
                    </a:cubicBezTo>
                    <a:lnTo>
                      <a:pt x="2171990" y="284992"/>
                    </a:lnTo>
                    <a:lnTo>
                      <a:pt x="2155185" y="204001"/>
                    </a:lnTo>
                    <a:lnTo>
                      <a:pt x="2193294" y="377586"/>
                    </a:lnTo>
                    <a:cubicBezTo>
                      <a:pt x="2220646" y="493688"/>
                      <a:pt x="2250099" y="610769"/>
                      <a:pt x="2281669" y="728591"/>
                    </a:cubicBezTo>
                    <a:cubicBezTo>
                      <a:pt x="2317749" y="863245"/>
                      <a:pt x="2355741" y="995678"/>
                      <a:pt x="2395445" y="1125595"/>
                    </a:cubicBezTo>
                    <a:lnTo>
                      <a:pt x="2466854" y="1345440"/>
                    </a:lnTo>
                    <a:close/>
                  </a:path>
                </a:pathLst>
              </a:custGeom>
              <a:solidFill>
                <a:srgbClr val="FA7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66">
                <a:extLst>
                  <a:ext uri="{FF2B5EF4-FFF2-40B4-BE49-F238E27FC236}">
                    <a16:creationId xmlns:a16="http://schemas.microsoft.com/office/drawing/2014/main" id="{B8644023-B52F-516C-B782-B4FD71BA70E9}"/>
                  </a:ext>
                </a:extLst>
              </p:cNvPr>
              <p:cNvSpPr/>
              <p:nvPr/>
            </p:nvSpPr>
            <p:spPr>
              <a:xfrm rot="10800000">
                <a:off x="3726217" y="1694180"/>
                <a:ext cx="2481606" cy="1101548"/>
              </a:xfrm>
              <a:custGeom>
                <a:avLst/>
                <a:gdLst>
                  <a:gd name="connsiteX0" fmla="*/ 3317727 w 3317727"/>
                  <a:gd name="connsiteY0" fmla="*/ 1424642 h 1424642"/>
                  <a:gd name="connsiteX1" fmla="*/ 3313856 w 3317727"/>
                  <a:gd name="connsiteY1" fmla="*/ 1424642 h 1424642"/>
                  <a:gd name="connsiteX2" fmla="*/ 3280303 w 3317727"/>
                  <a:gd name="connsiteY2" fmla="*/ 1351086 h 1424642"/>
                  <a:gd name="connsiteX3" fmla="*/ 1658864 w 3317727"/>
                  <a:gd name="connsiteY3" fmla="*/ 1059040 h 1424642"/>
                  <a:gd name="connsiteX4" fmla="*/ 37425 w 3317727"/>
                  <a:gd name="connsiteY4" fmla="*/ 1351086 h 1424642"/>
                  <a:gd name="connsiteX5" fmla="*/ 3872 w 3317727"/>
                  <a:gd name="connsiteY5" fmla="*/ 1424642 h 1424642"/>
                  <a:gd name="connsiteX6" fmla="*/ 0 w 3317727"/>
                  <a:gd name="connsiteY6" fmla="*/ 1424642 h 1424642"/>
                  <a:gd name="connsiteX7" fmla="*/ 62339 w 3317727"/>
                  <a:gd name="connsiteY7" fmla="*/ 1288892 h 1424642"/>
                  <a:gd name="connsiteX8" fmla="*/ 372798 w 3317727"/>
                  <a:gd name="connsiteY8" fmla="*/ 494048 h 1424642"/>
                  <a:gd name="connsiteX9" fmla="*/ 425436 w 3317727"/>
                  <a:gd name="connsiteY9" fmla="*/ 331991 h 1424642"/>
                  <a:gd name="connsiteX10" fmla="*/ 429418 w 3317727"/>
                  <a:gd name="connsiteY10" fmla="*/ 331991 h 1424642"/>
                  <a:gd name="connsiteX11" fmla="*/ 449503 w 3317727"/>
                  <a:gd name="connsiteY11" fmla="*/ 276167 h 1424642"/>
                  <a:gd name="connsiteX12" fmla="*/ 1658864 w 3317727"/>
                  <a:gd name="connsiteY12" fmla="*/ 0 h 1424642"/>
                  <a:gd name="connsiteX13" fmla="*/ 2868224 w 3317727"/>
                  <a:gd name="connsiteY13" fmla="*/ 276167 h 1424642"/>
                  <a:gd name="connsiteX14" fmla="*/ 2888310 w 3317727"/>
                  <a:gd name="connsiteY14" fmla="*/ 331991 h 1424642"/>
                  <a:gd name="connsiteX15" fmla="*/ 2892290 w 3317727"/>
                  <a:gd name="connsiteY15" fmla="*/ 331991 h 1424642"/>
                  <a:gd name="connsiteX16" fmla="*/ 2944928 w 3317727"/>
                  <a:gd name="connsiteY16" fmla="*/ 494048 h 1424642"/>
                  <a:gd name="connsiteX17" fmla="*/ 3255388 w 3317727"/>
                  <a:gd name="connsiteY17" fmla="*/ 1288892 h 14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17727" h="1424642">
                    <a:moveTo>
                      <a:pt x="3317727" y="1424642"/>
                    </a:moveTo>
                    <a:lnTo>
                      <a:pt x="3313856" y="1424642"/>
                    </a:lnTo>
                    <a:lnTo>
                      <a:pt x="3280303" y="1351086"/>
                    </a:lnTo>
                    <a:cubicBezTo>
                      <a:pt x="3125974" y="1184416"/>
                      <a:pt x="2458672" y="1059040"/>
                      <a:pt x="1658864" y="1059040"/>
                    </a:cubicBezTo>
                    <a:cubicBezTo>
                      <a:pt x="859055" y="1059040"/>
                      <a:pt x="191753" y="1184416"/>
                      <a:pt x="37425" y="1351086"/>
                    </a:cubicBezTo>
                    <a:lnTo>
                      <a:pt x="3872" y="1424642"/>
                    </a:lnTo>
                    <a:lnTo>
                      <a:pt x="0" y="1424642"/>
                    </a:lnTo>
                    <a:lnTo>
                      <a:pt x="62339" y="1288892"/>
                    </a:lnTo>
                    <a:cubicBezTo>
                      <a:pt x="171966" y="1040442"/>
                      <a:pt x="276210" y="774367"/>
                      <a:pt x="372798" y="494048"/>
                    </a:cubicBezTo>
                    <a:lnTo>
                      <a:pt x="425436" y="331991"/>
                    </a:lnTo>
                    <a:lnTo>
                      <a:pt x="429418" y="331991"/>
                    </a:lnTo>
                    <a:lnTo>
                      <a:pt x="449503" y="276167"/>
                    </a:lnTo>
                    <a:cubicBezTo>
                      <a:pt x="564610" y="118558"/>
                      <a:pt x="1062322" y="0"/>
                      <a:pt x="1658864" y="0"/>
                    </a:cubicBezTo>
                    <a:cubicBezTo>
                      <a:pt x="2255406" y="0"/>
                      <a:pt x="2753117" y="118558"/>
                      <a:pt x="2868224" y="276167"/>
                    </a:cubicBezTo>
                    <a:lnTo>
                      <a:pt x="2888310" y="331991"/>
                    </a:lnTo>
                    <a:lnTo>
                      <a:pt x="2892290" y="331991"/>
                    </a:lnTo>
                    <a:lnTo>
                      <a:pt x="2944928" y="494048"/>
                    </a:lnTo>
                    <a:cubicBezTo>
                      <a:pt x="3041516" y="774367"/>
                      <a:pt x="3145761" y="1040442"/>
                      <a:pt x="3255388" y="1288892"/>
                    </a:cubicBezTo>
                    <a:close/>
                  </a:path>
                </a:pathLst>
              </a:custGeom>
              <a:solidFill>
                <a:srgbClr val="CB2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AD58107A-1BAF-A6F5-C437-18E837E0F8DB}"/>
                  </a:ext>
                </a:extLst>
              </p:cNvPr>
              <p:cNvSpPr/>
              <p:nvPr/>
            </p:nvSpPr>
            <p:spPr>
              <a:xfrm>
                <a:off x="3270808" y="550740"/>
                <a:ext cx="3392424" cy="628466"/>
              </a:xfrm>
              <a:prstGeom prst="ellipse">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35FEE4D-C026-54E5-0117-46F7DC9DA73D}"/>
                  </a:ext>
                </a:extLst>
              </p:cNvPr>
              <p:cNvSpPr/>
              <p:nvPr/>
            </p:nvSpPr>
            <p:spPr>
              <a:xfrm>
                <a:off x="3766958" y="930587"/>
                <a:ext cx="2399855" cy="527624"/>
              </a:xfrm>
              <a:prstGeom prst="ellipse">
                <a:avLst/>
              </a:prstGeom>
              <a:solidFill>
                <a:srgbClr val="7A032D">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73">
                <a:extLst>
                  <a:ext uri="{FF2B5EF4-FFF2-40B4-BE49-F238E27FC236}">
                    <a16:creationId xmlns:a16="http://schemas.microsoft.com/office/drawing/2014/main" id="{368E3879-915E-6B30-E7B6-1C6C52D0C4BF}"/>
                  </a:ext>
                </a:extLst>
              </p:cNvPr>
              <p:cNvSpPr/>
              <p:nvPr/>
            </p:nvSpPr>
            <p:spPr>
              <a:xfrm rot="10800000">
                <a:off x="3318125" y="944813"/>
                <a:ext cx="3301276" cy="1042523"/>
              </a:xfrm>
              <a:custGeom>
                <a:avLst/>
                <a:gdLst>
                  <a:gd name="connsiteX0" fmla="*/ 3685105 w 4413566"/>
                  <a:gd name="connsiteY0" fmla="*/ 52497 h 1455510"/>
                  <a:gd name="connsiteX1" fmla="*/ 3663298 w 4413566"/>
                  <a:gd name="connsiteY1" fmla="*/ 0 h 1455510"/>
                  <a:gd name="connsiteX2" fmla="*/ 3663734 w 4413566"/>
                  <a:gd name="connsiteY2" fmla="*/ 0 h 1455510"/>
                  <a:gd name="connsiteX3" fmla="*/ 728457 w 4413566"/>
                  <a:gd name="connsiteY3" fmla="*/ 52508 h 1455510"/>
                  <a:gd name="connsiteX4" fmla="*/ 749832 w 4413566"/>
                  <a:gd name="connsiteY4" fmla="*/ 0 h 1455510"/>
                  <a:gd name="connsiteX5" fmla="*/ 750268 w 4413566"/>
                  <a:gd name="connsiteY5" fmla="*/ 0 h 1455510"/>
                  <a:gd name="connsiteX6" fmla="*/ 0 w 4413566"/>
                  <a:gd name="connsiteY6" fmla="*/ 1455510 h 1455510"/>
                  <a:gd name="connsiteX7" fmla="*/ 27790 w 4413566"/>
                  <a:gd name="connsiteY7" fmla="*/ 1416784 h 1455510"/>
                  <a:gd name="connsiteX8" fmla="*/ 498921 w 4413566"/>
                  <a:gd name="connsiteY8" fmla="*/ 579507 h 1455510"/>
                  <a:gd name="connsiteX9" fmla="*/ 626561 w 4413566"/>
                  <a:gd name="connsiteY9" fmla="*/ 297814 h 1455510"/>
                  <a:gd name="connsiteX10" fmla="*/ 610259 w 4413566"/>
                  <a:gd name="connsiteY10" fmla="*/ 337058 h 1455510"/>
                  <a:gd name="connsiteX11" fmla="*/ 547920 w 4413566"/>
                  <a:gd name="connsiteY11" fmla="*/ 472808 h 1455510"/>
                  <a:gd name="connsiteX12" fmla="*/ 551792 w 4413566"/>
                  <a:gd name="connsiteY12" fmla="*/ 472808 h 1455510"/>
                  <a:gd name="connsiteX13" fmla="*/ 585345 w 4413566"/>
                  <a:gd name="connsiteY13" fmla="*/ 399252 h 1455510"/>
                  <a:gd name="connsiteX14" fmla="*/ 2206784 w 4413566"/>
                  <a:gd name="connsiteY14" fmla="*/ 107206 h 1455510"/>
                  <a:gd name="connsiteX15" fmla="*/ 3828223 w 4413566"/>
                  <a:gd name="connsiteY15" fmla="*/ 399252 h 1455510"/>
                  <a:gd name="connsiteX16" fmla="*/ 3861776 w 4413566"/>
                  <a:gd name="connsiteY16" fmla="*/ 472808 h 1455510"/>
                  <a:gd name="connsiteX17" fmla="*/ 3865647 w 4413566"/>
                  <a:gd name="connsiteY17" fmla="*/ 472808 h 1455510"/>
                  <a:gd name="connsiteX18" fmla="*/ 3803308 w 4413566"/>
                  <a:gd name="connsiteY18" fmla="*/ 337058 h 1455510"/>
                  <a:gd name="connsiteX19" fmla="*/ 3787016 w 4413566"/>
                  <a:gd name="connsiteY19" fmla="*/ 297836 h 1455510"/>
                  <a:gd name="connsiteX20" fmla="*/ 3914645 w 4413566"/>
                  <a:gd name="connsiteY20" fmla="*/ 579507 h 1455510"/>
                  <a:gd name="connsiteX21" fmla="*/ 4385777 w 4413566"/>
                  <a:gd name="connsiteY21" fmla="*/ 1416784 h 1455510"/>
                  <a:gd name="connsiteX22" fmla="*/ 4413566 w 4413566"/>
                  <a:gd name="connsiteY22" fmla="*/ 1455508 h 1455510"/>
                  <a:gd name="connsiteX23" fmla="*/ 4372544 w 4413566"/>
                  <a:gd name="connsiteY23" fmla="*/ 1426917 h 1455510"/>
                  <a:gd name="connsiteX24" fmla="*/ 2206784 w 4413566"/>
                  <a:gd name="connsiteY24" fmla="*/ 1141368 h 1455510"/>
                  <a:gd name="connsiteX25" fmla="*/ 41024 w 4413566"/>
                  <a:gd name="connsiteY25" fmla="*/ 1426917 h 1455510"/>
                  <a:gd name="connsiteX0" fmla="*/ 3685105 w 4413566"/>
                  <a:gd name="connsiteY0" fmla="*/ 52497 h 1455510"/>
                  <a:gd name="connsiteX1" fmla="*/ 3663298 w 4413566"/>
                  <a:gd name="connsiteY1" fmla="*/ 0 h 1455510"/>
                  <a:gd name="connsiteX2" fmla="*/ 3685105 w 4413566"/>
                  <a:gd name="connsiteY2" fmla="*/ 52497 h 1455510"/>
                  <a:gd name="connsiteX3" fmla="*/ 728457 w 4413566"/>
                  <a:gd name="connsiteY3" fmla="*/ 52508 h 1455510"/>
                  <a:gd name="connsiteX4" fmla="*/ 749832 w 4413566"/>
                  <a:gd name="connsiteY4" fmla="*/ 0 h 1455510"/>
                  <a:gd name="connsiteX5" fmla="*/ 750268 w 4413566"/>
                  <a:gd name="connsiteY5" fmla="*/ 0 h 1455510"/>
                  <a:gd name="connsiteX6" fmla="*/ 728457 w 4413566"/>
                  <a:gd name="connsiteY6" fmla="*/ 52508 h 1455510"/>
                  <a:gd name="connsiteX7" fmla="*/ 0 w 4413566"/>
                  <a:gd name="connsiteY7" fmla="*/ 1455510 h 1455510"/>
                  <a:gd name="connsiteX8" fmla="*/ 27790 w 4413566"/>
                  <a:gd name="connsiteY8" fmla="*/ 1416784 h 1455510"/>
                  <a:gd name="connsiteX9" fmla="*/ 498921 w 4413566"/>
                  <a:gd name="connsiteY9" fmla="*/ 579507 h 1455510"/>
                  <a:gd name="connsiteX10" fmla="*/ 626561 w 4413566"/>
                  <a:gd name="connsiteY10" fmla="*/ 297814 h 1455510"/>
                  <a:gd name="connsiteX11" fmla="*/ 610259 w 4413566"/>
                  <a:gd name="connsiteY11" fmla="*/ 337058 h 1455510"/>
                  <a:gd name="connsiteX12" fmla="*/ 547920 w 4413566"/>
                  <a:gd name="connsiteY12" fmla="*/ 472808 h 1455510"/>
                  <a:gd name="connsiteX13" fmla="*/ 551792 w 4413566"/>
                  <a:gd name="connsiteY13" fmla="*/ 472808 h 1455510"/>
                  <a:gd name="connsiteX14" fmla="*/ 585345 w 4413566"/>
                  <a:gd name="connsiteY14" fmla="*/ 399252 h 1455510"/>
                  <a:gd name="connsiteX15" fmla="*/ 2206784 w 4413566"/>
                  <a:gd name="connsiteY15" fmla="*/ 107206 h 1455510"/>
                  <a:gd name="connsiteX16" fmla="*/ 3828223 w 4413566"/>
                  <a:gd name="connsiteY16" fmla="*/ 399252 h 1455510"/>
                  <a:gd name="connsiteX17" fmla="*/ 3861776 w 4413566"/>
                  <a:gd name="connsiteY17" fmla="*/ 472808 h 1455510"/>
                  <a:gd name="connsiteX18" fmla="*/ 3865647 w 4413566"/>
                  <a:gd name="connsiteY18" fmla="*/ 472808 h 1455510"/>
                  <a:gd name="connsiteX19" fmla="*/ 3803308 w 4413566"/>
                  <a:gd name="connsiteY19" fmla="*/ 337058 h 1455510"/>
                  <a:gd name="connsiteX20" fmla="*/ 3787016 w 4413566"/>
                  <a:gd name="connsiteY20" fmla="*/ 297836 h 1455510"/>
                  <a:gd name="connsiteX21" fmla="*/ 3914645 w 4413566"/>
                  <a:gd name="connsiteY21" fmla="*/ 579507 h 1455510"/>
                  <a:gd name="connsiteX22" fmla="*/ 4385777 w 4413566"/>
                  <a:gd name="connsiteY22" fmla="*/ 1416784 h 1455510"/>
                  <a:gd name="connsiteX23" fmla="*/ 4413566 w 4413566"/>
                  <a:gd name="connsiteY23" fmla="*/ 1455508 h 1455510"/>
                  <a:gd name="connsiteX24" fmla="*/ 4372544 w 4413566"/>
                  <a:gd name="connsiteY24" fmla="*/ 1426917 h 1455510"/>
                  <a:gd name="connsiteX25" fmla="*/ 2206784 w 4413566"/>
                  <a:gd name="connsiteY25" fmla="*/ 1141368 h 1455510"/>
                  <a:gd name="connsiteX26" fmla="*/ 41024 w 4413566"/>
                  <a:gd name="connsiteY26" fmla="*/ 1426917 h 1455510"/>
                  <a:gd name="connsiteX27" fmla="*/ 0 w 4413566"/>
                  <a:gd name="connsiteY27" fmla="*/ 1455510 h 1455510"/>
                  <a:gd name="connsiteX0" fmla="*/ 728457 w 4413566"/>
                  <a:gd name="connsiteY0" fmla="*/ 52508 h 1455510"/>
                  <a:gd name="connsiteX1" fmla="*/ 749832 w 4413566"/>
                  <a:gd name="connsiteY1" fmla="*/ 0 h 1455510"/>
                  <a:gd name="connsiteX2" fmla="*/ 750268 w 4413566"/>
                  <a:gd name="connsiteY2" fmla="*/ 0 h 1455510"/>
                  <a:gd name="connsiteX3" fmla="*/ 728457 w 4413566"/>
                  <a:gd name="connsiteY3" fmla="*/ 52508 h 1455510"/>
                  <a:gd name="connsiteX4" fmla="*/ 0 w 4413566"/>
                  <a:gd name="connsiteY4" fmla="*/ 1455510 h 1455510"/>
                  <a:gd name="connsiteX5" fmla="*/ 27790 w 4413566"/>
                  <a:gd name="connsiteY5" fmla="*/ 1416784 h 1455510"/>
                  <a:gd name="connsiteX6" fmla="*/ 498921 w 4413566"/>
                  <a:gd name="connsiteY6" fmla="*/ 579507 h 1455510"/>
                  <a:gd name="connsiteX7" fmla="*/ 626561 w 4413566"/>
                  <a:gd name="connsiteY7" fmla="*/ 297814 h 1455510"/>
                  <a:gd name="connsiteX8" fmla="*/ 610259 w 4413566"/>
                  <a:gd name="connsiteY8" fmla="*/ 337058 h 1455510"/>
                  <a:gd name="connsiteX9" fmla="*/ 547920 w 4413566"/>
                  <a:gd name="connsiteY9" fmla="*/ 472808 h 1455510"/>
                  <a:gd name="connsiteX10" fmla="*/ 551792 w 4413566"/>
                  <a:gd name="connsiteY10" fmla="*/ 472808 h 1455510"/>
                  <a:gd name="connsiteX11" fmla="*/ 585345 w 4413566"/>
                  <a:gd name="connsiteY11" fmla="*/ 399252 h 1455510"/>
                  <a:gd name="connsiteX12" fmla="*/ 2206784 w 4413566"/>
                  <a:gd name="connsiteY12" fmla="*/ 107206 h 1455510"/>
                  <a:gd name="connsiteX13" fmla="*/ 3828223 w 4413566"/>
                  <a:gd name="connsiteY13" fmla="*/ 399252 h 1455510"/>
                  <a:gd name="connsiteX14" fmla="*/ 3861776 w 4413566"/>
                  <a:gd name="connsiteY14" fmla="*/ 472808 h 1455510"/>
                  <a:gd name="connsiteX15" fmla="*/ 3865647 w 4413566"/>
                  <a:gd name="connsiteY15" fmla="*/ 472808 h 1455510"/>
                  <a:gd name="connsiteX16" fmla="*/ 3803308 w 4413566"/>
                  <a:gd name="connsiteY16" fmla="*/ 337058 h 1455510"/>
                  <a:gd name="connsiteX17" fmla="*/ 3787016 w 4413566"/>
                  <a:gd name="connsiteY17" fmla="*/ 297836 h 1455510"/>
                  <a:gd name="connsiteX18" fmla="*/ 3914645 w 4413566"/>
                  <a:gd name="connsiteY18" fmla="*/ 579507 h 1455510"/>
                  <a:gd name="connsiteX19" fmla="*/ 4385777 w 4413566"/>
                  <a:gd name="connsiteY19" fmla="*/ 1416784 h 1455510"/>
                  <a:gd name="connsiteX20" fmla="*/ 4413566 w 4413566"/>
                  <a:gd name="connsiteY20" fmla="*/ 1455508 h 1455510"/>
                  <a:gd name="connsiteX21" fmla="*/ 4372544 w 4413566"/>
                  <a:gd name="connsiteY21" fmla="*/ 1426917 h 1455510"/>
                  <a:gd name="connsiteX22" fmla="*/ 2206784 w 4413566"/>
                  <a:gd name="connsiteY22" fmla="*/ 1141368 h 1455510"/>
                  <a:gd name="connsiteX23" fmla="*/ 41024 w 4413566"/>
                  <a:gd name="connsiteY23" fmla="*/ 1426917 h 1455510"/>
                  <a:gd name="connsiteX24" fmla="*/ 0 w 4413566"/>
                  <a:gd name="connsiteY24" fmla="*/ 1455510 h 1455510"/>
                  <a:gd name="connsiteX0" fmla="*/ 728457 w 4413566"/>
                  <a:gd name="connsiteY0" fmla="*/ 52508 h 1455510"/>
                  <a:gd name="connsiteX1" fmla="*/ 749832 w 4413566"/>
                  <a:gd name="connsiteY1" fmla="*/ 0 h 1455510"/>
                  <a:gd name="connsiteX2" fmla="*/ 728457 w 4413566"/>
                  <a:gd name="connsiteY2" fmla="*/ 52508 h 1455510"/>
                  <a:gd name="connsiteX3" fmla="*/ 0 w 4413566"/>
                  <a:gd name="connsiteY3" fmla="*/ 1455510 h 1455510"/>
                  <a:gd name="connsiteX4" fmla="*/ 27790 w 4413566"/>
                  <a:gd name="connsiteY4" fmla="*/ 1416784 h 1455510"/>
                  <a:gd name="connsiteX5" fmla="*/ 498921 w 4413566"/>
                  <a:gd name="connsiteY5" fmla="*/ 579507 h 1455510"/>
                  <a:gd name="connsiteX6" fmla="*/ 626561 w 4413566"/>
                  <a:gd name="connsiteY6" fmla="*/ 297814 h 1455510"/>
                  <a:gd name="connsiteX7" fmla="*/ 610259 w 4413566"/>
                  <a:gd name="connsiteY7" fmla="*/ 337058 h 1455510"/>
                  <a:gd name="connsiteX8" fmla="*/ 547920 w 4413566"/>
                  <a:gd name="connsiteY8" fmla="*/ 472808 h 1455510"/>
                  <a:gd name="connsiteX9" fmla="*/ 551792 w 4413566"/>
                  <a:gd name="connsiteY9" fmla="*/ 472808 h 1455510"/>
                  <a:gd name="connsiteX10" fmla="*/ 585345 w 4413566"/>
                  <a:gd name="connsiteY10" fmla="*/ 399252 h 1455510"/>
                  <a:gd name="connsiteX11" fmla="*/ 2206784 w 4413566"/>
                  <a:gd name="connsiteY11" fmla="*/ 107206 h 1455510"/>
                  <a:gd name="connsiteX12" fmla="*/ 3828223 w 4413566"/>
                  <a:gd name="connsiteY12" fmla="*/ 399252 h 1455510"/>
                  <a:gd name="connsiteX13" fmla="*/ 3861776 w 4413566"/>
                  <a:gd name="connsiteY13" fmla="*/ 472808 h 1455510"/>
                  <a:gd name="connsiteX14" fmla="*/ 3865647 w 4413566"/>
                  <a:gd name="connsiteY14" fmla="*/ 472808 h 1455510"/>
                  <a:gd name="connsiteX15" fmla="*/ 3803308 w 4413566"/>
                  <a:gd name="connsiteY15" fmla="*/ 337058 h 1455510"/>
                  <a:gd name="connsiteX16" fmla="*/ 3787016 w 4413566"/>
                  <a:gd name="connsiteY16" fmla="*/ 297836 h 1455510"/>
                  <a:gd name="connsiteX17" fmla="*/ 3914645 w 4413566"/>
                  <a:gd name="connsiteY17" fmla="*/ 579507 h 1455510"/>
                  <a:gd name="connsiteX18" fmla="*/ 4385777 w 4413566"/>
                  <a:gd name="connsiteY18" fmla="*/ 1416784 h 1455510"/>
                  <a:gd name="connsiteX19" fmla="*/ 4413566 w 4413566"/>
                  <a:gd name="connsiteY19" fmla="*/ 1455508 h 1455510"/>
                  <a:gd name="connsiteX20" fmla="*/ 4372544 w 4413566"/>
                  <a:gd name="connsiteY20" fmla="*/ 1426917 h 1455510"/>
                  <a:gd name="connsiteX21" fmla="*/ 2206784 w 4413566"/>
                  <a:gd name="connsiteY21" fmla="*/ 1141368 h 1455510"/>
                  <a:gd name="connsiteX22" fmla="*/ 41024 w 4413566"/>
                  <a:gd name="connsiteY22" fmla="*/ 1426917 h 1455510"/>
                  <a:gd name="connsiteX23" fmla="*/ 0 w 4413566"/>
                  <a:gd name="connsiteY23" fmla="*/ 1455510 h 1455510"/>
                  <a:gd name="connsiteX0" fmla="*/ 0 w 4413566"/>
                  <a:gd name="connsiteY0" fmla="*/ 1348304 h 1348304"/>
                  <a:gd name="connsiteX1" fmla="*/ 27790 w 4413566"/>
                  <a:gd name="connsiteY1" fmla="*/ 1309578 h 1348304"/>
                  <a:gd name="connsiteX2" fmla="*/ 498921 w 4413566"/>
                  <a:gd name="connsiteY2" fmla="*/ 472301 h 1348304"/>
                  <a:gd name="connsiteX3" fmla="*/ 626561 w 4413566"/>
                  <a:gd name="connsiteY3" fmla="*/ 190608 h 1348304"/>
                  <a:gd name="connsiteX4" fmla="*/ 610259 w 4413566"/>
                  <a:gd name="connsiteY4" fmla="*/ 229852 h 1348304"/>
                  <a:gd name="connsiteX5" fmla="*/ 547920 w 4413566"/>
                  <a:gd name="connsiteY5" fmla="*/ 365602 h 1348304"/>
                  <a:gd name="connsiteX6" fmla="*/ 551792 w 4413566"/>
                  <a:gd name="connsiteY6" fmla="*/ 365602 h 1348304"/>
                  <a:gd name="connsiteX7" fmla="*/ 585345 w 4413566"/>
                  <a:gd name="connsiteY7" fmla="*/ 292046 h 1348304"/>
                  <a:gd name="connsiteX8" fmla="*/ 2206784 w 4413566"/>
                  <a:gd name="connsiteY8" fmla="*/ 0 h 1348304"/>
                  <a:gd name="connsiteX9" fmla="*/ 3828223 w 4413566"/>
                  <a:gd name="connsiteY9" fmla="*/ 292046 h 1348304"/>
                  <a:gd name="connsiteX10" fmla="*/ 3861776 w 4413566"/>
                  <a:gd name="connsiteY10" fmla="*/ 365602 h 1348304"/>
                  <a:gd name="connsiteX11" fmla="*/ 3865647 w 4413566"/>
                  <a:gd name="connsiteY11" fmla="*/ 365602 h 1348304"/>
                  <a:gd name="connsiteX12" fmla="*/ 3803308 w 4413566"/>
                  <a:gd name="connsiteY12" fmla="*/ 229852 h 1348304"/>
                  <a:gd name="connsiteX13" fmla="*/ 3787016 w 4413566"/>
                  <a:gd name="connsiteY13" fmla="*/ 190630 h 1348304"/>
                  <a:gd name="connsiteX14" fmla="*/ 3914645 w 4413566"/>
                  <a:gd name="connsiteY14" fmla="*/ 472301 h 1348304"/>
                  <a:gd name="connsiteX15" fmla="*/ 4385777 w 4413566"/>
                  <a:gd name="connsiteY15" fmla="*/ 1309578 h 1348304"/>
                  <a:gd name="connsiteX16" fmla="*/ 4413566 w 4413566"/>
                  <a:gd name="connsiteY16" fmla="*/ 1348302 h 1348304"/>
                  <a:gd name="connsiteX17" fmla="*/ 4372544 w 4413566"/>
                  <a:gd name="connsiteY17" fmla="*/ 1319711 h 1348304"/>
                  <a:gd name="connsiteX18" fmla="*/ 2206784 w 4413566"/>
                  <a:gd name="connsiteY18" fmla="*/ 1034162 h 1348304"/>
                  <a:gd name="connsiteX19" fmla="*/ 41024 w 4413566"/>
                  <a:gd name="connsiteY19" fmla="*/ 1319711 h 1348304"/>
                  <a:gd name="connsiteX20" fmla="*/ 0 w 4413566"/>
                  <a:gd name="connsiteY20" fmla="*/ 1348304 h 1348304"/>
                  <a:gd name="connsiteX0" fmla="*/ 0 w 4413566"/>
                  <a:gd name="connsiteY0" fmla="*/ 1348304 h 1348304"/>
                  <a:gd name="connsiteX1" fmla="*/ 27790 w 4413566"/>
                  <a:gd name="connsiteY1" fmla="*/ 1309578 h 1348304"/>
                  <a:gd name="connsiteX2" fmla="*/ 498921 w 4413566"/>
                  <a:gd name="connsiteY2" fmla="*/ 472301 h 1348304"/>
                  <a:gd name="connsiteX3" fmla="*/ 610259 w 4413566"/>
                  <a:gd name="connsiteY3" fmla="*/ 229852 h 1348304"/>
                  <a:gd name="connsiteX4" fmla="*/ 547920 w 4413566"/>
                  <a:gd name="connsiteY4" fmla="*/ 365602 h 1348304"/>
                  <a:gd name="connsiteX5" fmla="*/ 551792 w 4413566"/>
                  <a:gd name="connsiteY5" fmla="*/ 365602 h 1348304"/>
                  <a:gd name="connsiteX6" fmla="*/ 585345 w 4413566"/>
                  <a:gd name="connsiteY6" fmla="*/ 292046 h 1348304"/>
                  <a:gd name="connsiteX7" fmla="*/ 2206784 w 4413566"/>
                  <a:gd name="connsiteY7" fmla="*/ 0 h 1348304"/>
                  <a:gd name="connsiteX8" fmla="*/ 3828223 w 4413566"/>
                  <a:gd name="connsiteY8" fmla="*/ 292046 h 1348304"/>
                  <a:gd name="connsiteX9" fmla="*/ 3861776 w 4413566"/>
                  <a:gd name="connsiteY9" fmla="*/ 365602 h 1348304"/>
                  <a:gd name="connsiteX10" fmla="*/ 3865647 w 4413566"/>
                  <a:gd name="connsiteY10" fmla="*/ 365602 h 1348304"/>
                  <a:gd name="connsiteX11" fmla="*/ 3803308 w 4413566"/>
                  <a:gd name="connsiteY11" fmla="*/ 229852 h 1348304"/>
                  <a:gd name="connsiteX12" fmla="*/ 3787016 w 4413566"/>
                  <a:gd name="connsiteY12" fmla="*/ 190630 h 1348304"/>
                  <a:gd name="connsiteX13" fmla="*/ 3914645 w 4413566"/>
                  <a:gd name="connsiteY13" fmla="*/ 472301 h 1348304"/>
                  <a:gd name="connsiteX14" fmla="*/ 4385777 w 4413566"/>
                  <a:gd name="connsiteY14" fmla="*/ 1309578 h 1348304"/>
                  <a:gd name="connsiteX15" fmla="*/ 4413566 w 4413566"/>
                  <a:gd name="connsiteY15" fmla="*/ 1348302 h 1348304"/>
                  <a:gd name="connsiteX16" fmla="*/ 4372544 w 4413566"/>
                  <a:gd name="connsiteY16" fmla="*/ 1319711 h 1348304"/>
                  <a:gd name="connsiteX17" fmla="*/ 2206784 w 4413566"/>
                  <a:gd name="connsiteY17" fmla="*/ 1034162 h 1348304"/>
                  <a:gd name="connsiteX18" fmla="*/ 41024 w 4413566"/>
                  <a:gd name="connsiteY18" fmla="*/ 1319711 h 1348304"/>
                  <a:gd name="connsiteX19" fmla="*/ 0 w 4413566"/>
                  <a:gd name="connsiteY19" fmla="*/ 1348304 h 1348304"/>
                  <a:gd name="connsiteX0" fmla="*/ 0 w 4413566"/>
                  <a:gd name="connsiteY0" fmla="*/ 1348304 h 1348304"/>
                  <a:gd name="connsiteX1" fmla="*/ 27790 w 4413566"/>
                  <a:gd name="connsiteY1" fmla="*/ 1309578 h 1348304"/>
                  <a:gd name="connsiteX2" fmla="*/ 498921 w 4413566"/>
                  <a:gd name="connsiteY2" fmla="*/ 472301 h 1348304"/>
                  <a:gd name="connsiteX3" fmla="*/ 547920 w 4413566"/>
                  <a:gd name="connsiteY3" fmla="*/ 365602 h 1348304"/>
                  <a:gd name="connsiteX4" fmla="*/ 551792 w 4413566"/>
                  <a:gd name="connsiteY4" fmla="*/ 365602 h 1348304"/>
                  <a:gd name="connsiteX5" fmla="*/ 585345 w 4413566"/>
                  <a:gd name="connsiteY5" fmla="*/ 292046 h 1348304"/>
                  <a:gd name="connsiteX6" fmla="*/ 2206784 w 4413566"/>
                  <a:gd name="connsiteY6" fmla="*/ 0 h 1348304"/>
                  <a:gd name="connsiteX7" fmla="*/ 3828223 w 4413566"/>
                  <a:gd name="connsiteY7" fmla="*/ 292046 h 1348304"/>
                  <a:gd name="connsiteX8" fmla="*/ 3861776 w 4413566"/>
                  <a:gd name="connsiteY8" fmla="*/ 365602 h 1348304"/>
                  <a:gd name="connsiteX9" fmla="*/ 3865647 w 4413566"/>
                  <a:gd name="connsiteY9" fmla="*/ 365602 h 1348304"/>
                  <a:gd name="connsiteX10" fmla="*/ 3803308 w 4413566"/>
                  <a:gd name="connsiteY10" fmla="*/ 229852 h 1348304"/>
                  <a:gd name="connsiteX11" fmla="*/ 3787016 w 4413566"/>
                  <a:gd name="connsiteY11" fmla="*/ 190630 h 1348304"/>
                  <a:gd name="connsiteX12" fmla="*/ 3914645 w 4413566"/>
                  <a:gd name="connsiteY12" fmla="*/ 472301 h 1348304"/>
                  <a:gd name="connsiteX13" fmla="*/ 4385777 w 4413566"/>
                  <a:gd name="connsiteY13" fmla="*/ 1309578 h 1348304"/>
                  <a:gd name="connsiteX14" fmla="*/ 4413566 w 4413566"/>
                  <a:gd name="connsiteY14" fmla="*/ 1348302 h 1348304"/>
                  <a:gd name="connsiteX15" fmla="*/ 4372544 w 4413566"/>
                  <a:gd name="connsiteY15" fmla="*/ 1319711 h 1348304"/>
                  <a:gd name="connsiteX16" fmla="*/ 2206784 w 4413566"/>
                  <a:gd name="connsiteY16" fmla="*/ 1034162 h 1348304"/>
                  <a:gd name="connsiteX17" fmla="*/ 41024 w 4413566"/>
                  <a:gd name="connsiteY17" fmla="*/ 1319711 h 1348304"/>
                  <a:gd name="connsiteX18" fmla="*/ 0 w 4413566"/>
                  <a:gd name="connsiteY18" fmla="*/ 1348304 h 1348304"/>
                  <a:gd name="connsiteX0" fmla="*/ 0 w 4413566"/>
                  <a:gd name="connsiteY0" fmla="*/ 1348304 h 1348304"/>
                  <a:gd name="connsiteX1" fmla="*/ 27790 w 4413566"/>
                  <a:gd name="connsiteY1" fmla="*/ 1309578 h 1348304"/>
                  <a:gd name="connsiteX2" fmla="*/ 498921 w 4413566"/>
                  <a:gd name="connsiteY2" fmla="*/ 472301 h 1348304"/>
                  <a:gd name="connsiteX3" fmla="*/ 547920 w 4413566"/>
                  <a:gd name="connsiteY3" fmla="*/ 365602 h 1348304"/>
                  <a:gd name="connsiteX4" fmla="*/ 585345 w 4413566"/>
                  <a:gd name="connsiteY4" fmla="*/ 292046 h 1348304"/>
                  <a:gd name="connsiteX5" fmla="*/ 2206784 w 4413566"/>
                  <a:gd name="connsiteY5" fmla="*/ 0 h 1348304"/>
                  <a:gd name="connsiteX6" fmla="*/ 3828223 w 4413566"/>
                  <a:gd name="connsiteY6" fmla="*/ 292046 h 1348304"/>
                  <a:gd name="connsiteX7" fmla="*/ 3861776 w 4413566"/>
                  <a:gd name="connsiteY7" fmla="*/ 365602 h 1348304"/>
                  <a:gd name="connsiteX8" fmla="*/ 3865647 w 4413566"/>
                  <a:gd name="connsiteY8" fmla="*/ 365602 h 1348304"/>
                  <a:gd name="connsiteX9" fmla="*/ 3803308 w 4413566"/>
                  <a:gd name="connsiteY9" fmla="*/ 229852 h 1348304"/>
                  <a:gd name="connsiteX10" fmla="*/ 3787016 w 4413566"/>
                  <a:gd name="connsiteY10" fmla="*/ 190630 h 1348304"/>
                  <a:gd name="connsiteX11" fmla="*/ 3914645 w 4413566"/>
                  <a:gd name="connsiteY11" fmla="*/ 472301 h 1348304"/>
                  <a:gd name="connsiteX12" fmla="*/ 4385777 w 4413566"/>
                  <a:gd name="connsiteY12" fmla="*/ 1309578 h 1348304"/>
                  <a:gd name="connsiteX13" fmla="*/ 4413566 w 4413566"/>
                  <a:gd name="connsiteY13" fmla="*/ 1348302 h 1348304"/>
                  <a:gd name="connsiteX14" fmla="*/ 4372544 w 4413566"/>
                  <a:gd name="connsiteY14" fmla="*/ 1319711 h 1348304"/>
                  <a:gd name="connsiteX15" fmla="*/ 2206784 w 4413566"/>
                  <a:gd name="connsiteY15" fmla="*/ 1034162 h 1348304"/>
                  <a:gd name="connsiteX16" fmla="*/ 41024 w 4413566"/>
                  <a:gd name="connsiteY16" fmla="*/ 1319711 h 1348304"/>
                  <a:gd name="connsiteX17" fmla="*/ 0 w 4413566"/>
                  <a:gd name="connsiteY17" fmla="*/ 1348304 h 1348304"/>
                  <a:gd name="connsiteX0" fmla="*/ 0 w 4413566"/>
                  <a:gd name="connsiteY0" fmla="*/ 1348304 h 1348304"/>
                  <a:gd name="connsiteX1" fmla="*/ 27790 w 4413566"/>
                  <a:gd name="connsiteY1" fmla="*/ 1309578 h 1348304"/>
                  <a:gd name="connsiteX2" fmla="*/ 498921 w 4413566"/>
                  <a:gd name="connsiteY2" fmla="*/ 472301 h 1348304"/>
                  <a:gd name="connsiteX3" fmla="*/ 547920 w 4413566"/>
                  <a:gd name="connsiteY3" fmla="*/ 365602 h 1348304"/>
                  <a:gd name="connsiteX4" fmla="*/ 585345 w 4413566"/>
                  <a:gd name="connsiteY4" fmla="*/ 292046 h 1348304"/>
                  <a:gd name="connsiteX5" fmla="*/ 2206784 w 4413566"/>
                  <a:gd name="connsiteY5" fmla="*/ 0 h 1348304"/>
                  <a:gd name="connsiteX6" fmla="*/ 3828223 w 4413566"/>
                  <a:gd name="connsiteY6" fmla="*/ 292046 h 1348304"/>
                  <a:gd name="connsiteX7" fmla="*/ 3861776 w 4413566"/>
                  <a:gd name="connsiteY7" fmla="*/ 365602 h 1348304"/>
                  <a:gd name="connsiteX8" fmla="*/ 3865647 w 4413566"/>
                  <a:gd name="connsiteY8" fmla="*/ 365602 h 1348304"/>
                  <a:gd name="connsiteX9" fmla="*/ 3803308 w 4413566"/>
                  <a:gd name="connsiteY9" fmla="*/ 229852 h 1348304"/>
                  <a:gd name="connsiteX10" fmla="*/ 3914645 w 4413566"/>
                  <a:gd name="connsiteY10" fmla="*/ 472301 h 1348304"/>
                  <a:gd name="connsiteX11" fmla="*/ 4385777 w 4413566"/>
                  <a:gd name="connsiteY11" fmla="*/ 1309578 h 1348304"/>
                  <a:gd name="connsiteX12" fmla="*/ 4413566 w 4413566"/>
                  <a:gd name="connsiteY12" fmla="*/ 1348302 h 1348304"/>
                  <a:gd name="connsiteX13" fmla="*/ 4372544 w 4413566"/>
                  <a:gd name="connsiteY13" fmla="*/ 1319711 h 1348304"/>
                  <a:gd name="connsiteX14" fmla="*/ 2206784 w 4413566"/>
                  <a:gd name="connsiteY14" fmla="*/ 1034162 h 1348304"/>
                  <a:gd name="connsiteX15" fmla="*/ 41024 w 4413566"/>
                  <a:gd name="connsiteY15" fmla="*/ 1319711 h 1348304"/>
                  <a:gd name="connsiteX16" fmla="*/ 0 w 4413566"/>
                  <a:gd name="connsiteY16" fmla="*/ 1348304 h 1348304"/>
                  <a:gd name="connsiteX0" fmla="*/ 0 w 4413566"/>
                  <a:gd name="connsiteY0" fmla="*/ 1348304 h 1348304"/>
                  <a:gd name="connsiteX1" fmla="*/ 27790 w 4413566"/>
                  <a:gd name="connsiteY1" fmla="*/ 1309578 h 1348304"/>
                  <a:gd name="connsiteX2" fmla="*/ 498921 w 4413566"/>
                  <a:gd name="connsiteY2" fmla="*/ 472301 h 1348304"/>
                  <a:gd name="connsiteX3" fmla="*/ 547920 w 4413566"/>
                  <a:gd name="connsiteY3" fmla="*/ 365602 h 1348304"/>
                  <a:gd name="connsiteX4" fmla="*/ 585345 w 4413566"/>
                  <a:gd name="connsiteY4" fmla="*/ 292046 h 1348304"/>
                  <a:gd name="connsiteX5" fmla="*/ 2206784 w 4413566"/>
                  <a:gd name="connsiteY5" fmla="*/ 0 h 1348304"/>
                  <a:gd name="connsiteX6" fmla="*/ 3828223 w 4413566"/>
                  <a:gd name="connsiteY6" fmla="*/ 292046 h 1348304"/>
                  <a:gd name="connsiteX7" fmla="*/ 3861776 w 4413566"/>
                  <a:gd name="connsiteY7" fmla="*/ 365602 h 1348304"/>
                  <a:gd name="connsiteX8" fmla="*/ 3865647 w 4413566"/>
                  <a:gd name="connsiteY8" fmla="*/ 365602 h 1348304"/>
                  <a:gd name="connsiteX9" fmla="*/ 3914645 w 4413566"/>
                  <a:gd name="connsiteY9" fmla="*/ 472301 h 1348304"/>
                  <a:gd name="connsiteX10" fmla="*/ 4385777 w 4413566"/>
                  <a:gd name="connsiteY10" fmla="*/ 1309578 h 1348304"/>
                  <a:gd name="connsiteX11" fmla="*/ 4413566 w 4413566"/>
                  <a:gd name="connsiteY11" fmla="*/ 1348302 h 1348304"/>
                  <a:gd name="connsiteX12" fmla="*/ 4372544 w 4413566"/>
                  <a:gd name="connsiteY12" fmla="*/ 1319711 h 1348304"/>
                  <a:gd name="connsiteX13" fmla="*/ 2206784 w 4413566"/>
                  <a:gd name="connsiteY13" fmla="*/ 1034162 h 1348304"/>
                  <a:gd name="connsiteX14" fmla="*/ 41024 w 4413566"/>
                  <a:gd name="connsiteY14" fmla="*/ 1319711 h 1348304"/>
                  <a:gd name="connsiteX15" fmla="*/ 0 w 4413566"/>
                  <a:gd name="connsiteY15" fmla="*/ 1348304 h 1348304"/>
                  <a:gd name="connsiteX0" fmla="*/ 0 w 4413566"/>
                  <a:gd name="connsiteY0" fmla="*/ 1348304 h 1348304"/>
                  <a:gd name="connsiteX1" fmla="*/ 27790 w 4413566"/>
                  <a:gd name="connsiteY1" fmla="*/ 1309578 h 1348304"/>
                  <a:gd name="connsiteX2" fmla="*/ 498921 w 4413566"/>
                  <a:gd name="connsiteY2" fmla="*/ 472301 h 1348304"/>
                  <a:gd name="connsiteX3" fmla="*/ 547920 w 4413566"/>
                  <a:gd name="connsiteY3" fmla="*/ 365602 h 1348304"/>
                  <a:gd name="connsiteX4" fmla="*/ 585345 w 4413566"/>
                  <a:gd name="connsiteY4" fmla="*/ 292046 h 1348304"/>
                  <a:gd name="connsiteX5" fmla="*/ 2206784 w 4413566"/>
                  <a:gd name="connsiteY5" fmla="*/ 0 h 1348304"/>
                  <a:gd name="connsiteX6" fmla="*/ 3828223 w 4413566"/>
                  <a:gd name="connsiteY6" fmla="*/ 292046 h 1348304"/>
                  <a:gd name="connsiteX7" fmla="*/ 3861776 w 4413566"/>
                  <a:gd name="connsiteY7" fmla="*/ 365602 h 1348304"/>
                  <a:gd name="connsiteX8" fmla="*/ 3914645 w 4413566"/>
                  <a:gd name="connsiteY8" fmla="*/ 472301 h 1348304"/>
                  <a:gd name="connsiteX9" fmla="*/ 4385777 w 4413566"/>
                  <a:gd name="connsiteY9" fmla="*/ 1309578 h 1348304"/>
                  <a:gd name="connsiteX10" fmla="*/ 4413566 w 4413566"/>
                  <a:gd name="connsiteY10" fmla="*/ 1348302 h 1348304"/>
                  <a:gd name="connsiteX11" fmla="*/ 4372544 w 4413566"/>
                  <a:gd name="connsiteY11" fmla="*/ 1319711 h 1348304"/>
                  <a:gd name="connsiteX12" fmla="*/ 2206784 w 4413566"/>
                  <a:gd name="connsiteY12" fmla="*/ 1034162 h 1348304"/>
                  <a:gd name="connsiteX13" fmla="*/ 41024 w 4413566"/>
                  <a:gd name="connsiteY13" fmla="*/ 1319711 h 1348304"/>
                  <a:gd name="connsiteX14" fmla="*/ 0 w 4413566"/>
                  <a:gd name="connsiteY14" fmla="*/ 1348304 h 13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13566" h="1348304">
                    <a:moveTo>
                      <a:pt x="0" y="1348304"/>
                    </a:moveTo>
                    <a:lnTo>
                      <a:pt x="27790" y="1309578"/>
                    </a:lnTo>
                    <a:cubicBezTo>
                      <a:pt x="189464" y="1069164"/>
                      <a:pt x="348304" y="787401"/>
                      <a:pt x="498921" y="472301"/>
                    </a:cubicBezTo>
                    <a:lnTo>
                      <a:pt x="547920" y="365602"/>
                    </a:lnTo>
                    <a:lnTo>
                      <a:pt x="585345" y="292046"/>
                    </a:lnTo>
                    <a:cubicBezTo>
                      <a:pt x="739673" y="125376"/>
                      <a:pt x="1406975" y="0"/>
                      <a:pt x="2206784" y="0"/>
                    </a:cubicBezTo>
                    <a:cubicBezTo>
                      <a:pt x="3006592" y="0"/>
                      <a:pt x="3673894" y="125376"/>
                      <a:pt x="3828223" y="292046"/>
                    </a:cubicBezTo>
                    <a:lnTo>
                      <a:pt x="3861776" y="365602"/>
                    </a:lnTo>
                    <a:lnTo>
                      <a:pt x="3914645" y="472301"/>
                    </a:lnTo>
                    <a:cubicBezTo>
                      <a:pt x="4065263" y="787401"/>
                      <a:pt x="4224103" y="1069164"/>
                      <a:pt x="4385777" y="1309578"/>
                    </a:cubicBezTo>
                    <a:lnTo>
                      <a:pt x="4413566" y="1348302"/>
                    </a:lnTo>
                    <a:lnTo>
                      <a:pt x="4372544" y="1319711"/>
                    </a:lnTo>
                    <a:cubicBezTo>
                      <a:pt x="4085426" y="1154278"/>
                      <a:pt x="3224378" y="1034162"/>
                      <a:pt x="2206784" y="1034162"/>
                    </a:cubicBezTo>
                    <a:cubicBezTo>
                      <a:pt x="1189190" y="1034162"/>
                      <a:pt x="328142" y="1154278"/>
                      <a:pt x="41024" y="1319711"/>
                    </a:cubicBezTo>
                    <a:lnTo>
                      <a:pt x="0" y="1348304"/>
                    </a:lnTo>
                    <a:close/>
                  </a:path>
                </a:pathLst>
              </a:custGeom>
              <a:solidFill>
                <a:srgbClr val="7A0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64">
                <a:extLst>
                  <a:ext uri="{FF2B5EF4-FFF2-40B4-BE49-F238E27FC236}">
                    <a16:creationId xmlns:a16="http://schemas.microsoft.com/office/drawing/2014/main" id="{AD5928E2-BF5C-C491-D1E0-D1D13FFF99F6}"/>
                  </a:ext>
                </a:extLst>
              </p:cNvPr>
              <p:cNvSpPr/>
              <p:nvPr/>
            </p:nvSpPr>
            <p:spPr>
              <a:xfrm rot="10800000">
                <a:off x="4454617" y="5026692"/>
                <a:ext cx="1034305" cy="756956"/>
              </a:xfrm>
              <a:custGeom>
                <a:avLst/>
                <a:gdLst>
                  <a:gd name="connsiteX0" fmla="*/ 1501868 w 1501868"/>
                  <a:gd name="connsiteY0" fmla="*/ 1278640 h 1278640"/>
                  <a:gd name="connsiteX1" fmla="*/ 1500696 w 1501868"/>
                  <a:gd name="connsiteY1" fmla="*/ 1278640 h 1278640"/>
                  <a:gd name="connsiteX2" fmla="*/ 1500743 w 1501868"/>
                  <a:gd name="connsiteY2" fmla="*/ 1278489 h 1278640"/>
                  <a:gd name="connsiteX3" fmla="*/ 750935 w 1501868"/>
                  <a:gd name="connsiteY3" fmla="*/ 1034344 h 1278640"/>
                  <a:gd name="connsiteX4" fmla="*/ 1127 w 1501868"/>
                  <a:gd name="connsiteY4" fmla="*/ 1278489 h 1278640"/>
                  <a:gd name="connsiteX5" fmla="*/ 1174 w 1501868"/>
                  <a:gd name="connsiteY5" fmla="*/ 1278640 h 1278640"/>
                  <a:gd name="connsiteX6" fmla="*/ 0 w 1501868"/>
                  <a:gd name="connsiteY6" fmla="*/ 1278640 h 1278640"/>
                  <a:gd name="connsiteX7" fmla="*/ 19496 w 1501868"/>
                  <a:gd name="connsiteY7" fmla="*/ 1117332 h 1278640"/>
                  <a:gd name="connsiteX8" fmla="*/ 62243 w 1501868"/>
                  <a:gd name="connsiteY8" fmla="*/ 236055 h 1278640"/>
                  <a:gd name="connsiteX9" fmla="*/ 60969 w 1501868"/>
                  <a:gd name="connsiteY9" fmla="*/ 204385 h 1278640"/>
                  <a:gd name="connsiteX10" fmla="*/ 60563 w 1501868"/>
                  <a:gd name="connsiteY10" fmla="*/ 203200 h 1278640"/>
                  <a:gd name="connsiteX11" fmla="*/ 750935 w 1501868"/>
                  <a:gd name="connsiteY11" fmla="*/ 0 h 1278640"/>
                  <a:gd name="connsiteX12" fmla="*/ 1441307 w 1501868"/>
                  <a:gd name="connsiteY12" fmla="*/ 203200 h 1278640"/>
                  <a:gd name="connsiteX13" fmla="*/ 1440899 w 1501868"/>
                  <a:gd name="connsiteY13" fmla="*/ 204391 h 1278640"/>
                  <a:gd name="connsiteX14" fmla="*/ 1439625 w 1501868"/>
                  <a:gd name="connsiteY14" fmla="*/ 236055 h 1278640"/>
                  <a:gd name="connsiteX15" fmla="*/ 1482372 w 1501868"/>
                  <a:gd name="connsiteY15" fmla="*/ 1117332 h 127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1868" h="1278640">
                    <a:moveTo>
                      <a:pt x="1501868" y="1278640"/>
                    </a:moveTo>
                    <a:lnTo>
                      <a:pt x="1500696" y="1278640"/>
                    </a:lnTo>
                    <a:lnTo>
                      <a:pt x="1500743" y="1278489"/>
                    </a:lnTo>
                    <a:cubicBezTo>
                      <a:pt x="1500743" y="1143651"/>
                      <a:pt x="1165043" y="1034344"/>
                      <a:pt x="750935" y="1034344"/>
                    </a:cubicBezTo>
                    <a:cubicBezTo>
                      <a:pt x="336827" y="1034344"/>
                      <a:pt x="1127" y="1143651"/>
                      <a:pt x="1127" y="1278489"/>
                    </a:cubicBezTo>
                    <a:lnTo>
                      <a:pt x="1174" y="1278640"/>
                    </a:lnTo>
                    <a:lnTo>
                      <a:pt x="0" y="1278640"/>
                    </a:lnTo>
                    <a:lnTo>
                      <a:pt x="19496" y="1117332"/>
                    </a:lnTo>
                    <a:cubicBezTo>
                      <a:pt x="51916" y="804003"/>
                      <a:pt x="66018" y="508092"/>
                      <a:pt x="62243" y="236055"/>
                    </a:cubicBezTo>
                    <a:lnTo>
                      <a:pt x="60969" y="204385"/>
                    </a:lnTo>
                    <a:lnTo>
                      <a:pt x="60563" y="203200"/>
                    </a:lnTo>
                    <a:cubicBezTo>
                      <a:pt x="60563" y="90976"/>
                      <a:pt x="369653" y="0"/>
                      <a:pt x="750935" y="0"/>
                    </a:cubicBezTo>
                    <a:cubicBezTo>
                      <a:pt x="1132217" y="0"/>
                      <a:pt x="1441307" y="90976"/>
                      <a:pt x="1441307" y="203200"/>
                    </a:cubicBezTo>
                    <a:lnTo>
                      <a:pt x="1440899" y="204391"/>
                    </a:lnTo>
                    <a:lnTo>
                      <a:pt x="1439625" y="236055"/>
                    </a:lnTo>
                    <a:cubicBezTo>
                      <a:pt x="1435850" y="508092"/>
                      <a:pt x="1449952" y="804003"/>
                      <a:pt x="1482372" y="1117332"/>
                    </a:cubicBezTo>
                    <a:close/>
                  </a:path>
                </a:pathLst>
              </a:custGeom>
              <a:solidFill>
                <a:srgbClr val="582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510FDA10-7C00-236B-A714-05B9B801FDA3}"/>
                  </a:ext>
                </a:extLst>
              </p:cNvPr>
              <p:cNvSpPr txBox="1"/>
              <p:nvPr/>
            </p:nvSpPr>
            <p:spPr>
              <a:xfrm>
                <a:off x="3739086" y="1366615"/>
                <a:ext cx="2500556" cy="369332"/>
              </a:xfrm>
              <a:prstGeom prst="rect">
                <a:avLst/>
              </a:prstGeom>
              <a:noFill/>
            </p:spPr>
            <p:txBody>
              <a:bodyPr wrap="none" rtlCol="0">
                <a:spAutoFit/>
              </a:bodyPr>
              <a:lstStyle/>
              <a:p>
                <a:r>
                  <a:rPr lang="en-US" dirty="0">
                    <a:solidFill>
                      <a:schemeClr val="bg2"/>
                    </a:solidFill>
                    <a:latin typeface="Avenir Next LT Pro Demi" panose="020B0704020202020204" pitchFamily="34" charset="0"/>
                  </a:rPr>
                  <a:t>(Assigned + Working)</a:t>
                </a:r>
              </a:p>
            </p:txBody>
          </p:sp>
          <p:sp>
            <p:nvSpPr>
              <p:cNvPr id="52" name="TextBox 51">
                <a:extLst>
                  <a:ext uri="{FF2B5EF4-FFF2-40B4-BE49-F238E27FC236}">
                    <a16:creationId xmlns:a16="http://schemas.microsoft.com/office/drawing/2014/main" id="{26345D89-0B89-759A-6527-E12C3DD9560D}"/>
                  </a:ext>
                </a:extLst>
              </p:cNvPr>
              <p:cNvSpPr txBox="1"/>
              <p:nvPr/>
            </p:nvSpPr>
            <p:spPr>
              <a:xfrm>
                <a:off x="4675618" y="2211891"/>
                <a:ext cx="582532" cy="369332"/>
              </a:xfrm>
              <a:prstGeom prst="rect">
                <a:avLst/>
              </a:prstGeom>
              <a:noFill/>
            </p:spPr>
            <p:txBody>
              <a:bodyPr wrap="none" rtlCol="0">
                <a:spAutoFit/>
              </a:bodyPr>
              <a:lstStyle/>
              <a:p>
                <a:r>
                  <a:rPr lang="en-US" dirty="0">
                    <a:solidFill>
                      <a:schemeClr val="bg2"/>
                    </a:solidFill>
                    <a:latin typeface="Avenir Next LT Pro Demi" panose="020B0704020202020204" pitchFamily="34" charset="0"/>
                  </a:rPr>
                  <a:t>FLC</a:t>
                </a:r>
              </a:p>
            </p:txBody>
          </p:sp>
          <p:sp>
            <p:nvSpPr>
              <p:cNvPr id="53" name="TextBox 52">
                <a:extLst>
                  <a:ext uri="{FF2B5EF4-FFF2-40B4-BE49-F238E27FC236}">
                    <a16:creationId xmlns:a16="http://schemas.microsoft.com/office/drawing/2014/main" id="{B5CF87E6-9D1B-D88A-F79E-A6627358E0F3}"/>
                  </a:ext>
                </a:extLst>
              </p:cNvPr>
              <p:cNvSpPr txBox="1"/>
              <p:nvPr/>
            </p:nvSpPr>
            <p:spPr>
              <a:xfrm>
                <a:off x="4579623" y="2985034"/>
                <a:ext cx="753732" cy="369332"/>
              </a:xfrm>
              <a:prstGeom prst="rect">
                <a:avLst/>
              </a:prstGeom>
              <a:noFill/>
            </p:spPr>
            <p:txBody>
              <a:bodyPr wrap="none" rtlCol="0">
                <a:spAutoFit/>
              </a:bodyPr>
              <a:lstStyle/>
              <a:p>
                <a:r>
                  <a:rPr lang="en-US" dirty="0">
                    <a:solidFill>
                      <a:schemeClr val="bg1"/>
                    </a:solidFill>
                    <a:latin typeface="Avenir Next LT Pro Demi" panose="020B0704020202020204" pitchFamily="34" charset="0"/>
                  </a:rPr>
                  <a:t>MQC</a:t>
                </a:r>
              </a:p>
            </p:txBody>
          </p:sp>
          <p:sp>
            <p:nvSpPr>
              <p:cNvPr id="54" name="TextBox 53">
                <a:extLst>
                  <a:ext uri="{FF2B5EF4-FFF2-40B4-BE49-F238E27FC236}">
                    <a16:creationId xmlns:a16="http://schemas.microsoft.com/office/drawing/2014/main" id="{42396D54-300C-92B3-0243-DF39F99110A0}"/>
                  </a:ext>
                </a:extLst>
              </p:cNvPr>
              <p:cNvSpPr txBox="1"/>
              <p:nvPr/>
            </p:nvSpPr>
            <p:spPr>
              <a:xfrm>
                <a:off x="4564348" y="3751103"/>
                <a:ext cx="763735" cy="369332"/>
              </a:xfrm>
              <a:prstGeom prst="rect">
                <a:avLst/>
              </a:prstGeom>
              <a:noFill/>
            </p:spPr>
            <p:txBody>
              <a:bodyPr wrap="none" rtlCol="0">
                <a:spAutoFit/>
              </a:bodyPr>
              <a:lstStyle/>
              <a:p>
                <a:r>
                  <a:rPr lang="en-US" dirty="0">
                    <a:solidFill>
                      <a:schemeClr val="bg1"/>
                    </a:solidFill>
                    <a:latin typeface="Avenir Next LT Pro Demi" panose="020B0704020202020204" pitchFamily="34" charset="0"/>
                  </a:rPr>
                  <a:t>Dead</a:t>
                </a:r>
              </a:p>
            </p:txBody>
          </p:sp>
          <p:sp>
            <p:nvSpPr>
              <p:cNvPr id="55" name="TextBox 54">
                <a:extLst>
                  <a:ext uri="{FF2B5EF4-FFF2-40B4-BE49-F238E27FC236}">
                    <a16:creationId xmlns:a16="http://schemas.microsoft.com/office/drawing/2014/main" id="{61C40812-51B6-DE4A-695D-0CEA5883AB01}"/>
                  </a:ext>
                </a:extLst>
              </p:cNvPr>
              <p:cNvSpPr txBox="1"/>
              <p:nvPr/>
            </p:nvSpPr>
            <p:spPr>
              <a:xfrm>
                <a:off x="4633590" y="4583958"/>
                <a:ext cx="633507" cy="369332"/>
              </a:xfrm>
              <a:prstGeom prst="rect">
                <a:avLst/>
              </a:prstGeom>
              <a:noFill/>
            </p:spPr>
            <p:txBody>
              <a:bodyPr wrap="none" rtlCol="0">
                <a:spAutoFit/>
              </a:bodyPr>
              <a:lstStyle/>
              <a:p>
                <a:r>
                  <a:rPr lang="en-US" dirty="0">
                    <a:solidFill>
                      <a:schemeClr val="bg1"/>
                    </a:solidFill>
                    <a:latin typeface="Avenir Next LT Pro Demi" panose="020B0704020202020204" pitchFamily="34" charset="0"/>
                  </a:rPr>
                  <a:t>SQL</a:t>
                </a:r>
              </a:p>
            </p:txBody>
          </p:sp>
          <p:sp>
            <p:nvSpPr>
              <p:cNvPr id="56" name="TextBox 55">
                <a:extLst>
                  <a:ext uri="{FF2B5EF4-FFF2-40B4-BE49-F238E27FC236}">
                    <a16:creationId xmlns:a16="http://schemas.microsoft.com/office/drawing/2014/main" id="{A77DFEAD-2190-C58C-530F-7DBDF46F7675}"/>
                  </a:ext>
                </a:extLst>
              </p:cNvPr>
              <p:cNvSpPr txBox="1"/>
              <p:nvPr/>
            </p:nvSpPr>
            <p:spPr>
              <a:xfrm>
                <a:off x="4443380" y="5300415"/>
                <a:ext cx="1123375" cy="276999"/>
              </a:xfrm>
              <a:prstGeom prst="rect">
                <a:avLst/>
              </a:prstGeom>
              <a:noFill/>
            </p:spPr>
            <p:txBody>
              <a:bodyPr wrap="square" rtlCol="0">
                <a:spAutoFit/>
              </a:bodyPr>
              <a:lstStyle/>
              <a:p>
                <a:r>
                  <a:rPr lang="en-US" sz="1200" dirty="0">
                    <a:solidFill>
                      <a:schemeClr val="bg1"/>
                    </a:solidFill>
                    <a:latin typeface="Avenir Next LT Pro Demi" panose="020B0704020202020204" pitchFamily="34" charset="0"/>
                  </a:rPr>
                  <a:t>Opportunity</a:t>
                </a:r>
              </a:p>
            </p:txBody>
          </p:sp>
        </p:grpSp>
      </p:grpSp>
    </p:spTree>
    <p:extLst>
      <p:ext uri="{BB962C8B-B14F-4D97-AF65-F5344CB8AC3E}">
        <p14:creationId xmlns:p14="http://schemas.microsoft.com/office/powerpoint/2010/main" val="371351764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7E6903-5CC5-99CB-36D8-BCDFCF0D96C1}"/>
              </a:ext>
            </a:extLst>
          </p:cNvPr>
          <p:cNvSpPr txBox="1"/>
          <p:nvPr/>
        </p:nvSpPr>
        <p:spPr>
          <a:xfrm>
            <a:off x="779500" y="453149"/>
            <a:ext cx="1133967" cy="400110"/>
          </a:xfrm>
          <a:prstGeom prst="rect">
            <a:avLst/>
          </a:prstGeom>
          <a:noFill/>
        </p:spPr>
        <p:txBody>
          <a:bodyPr wrap="square" rtlCol="0">
            <a:spAutoFit/>
          </a:bodyPr>
          <a:lstStyle/>
          <a:p>
            <a:r>
              <a:rPr lang="en-US" sz="2000" dirty="0">
                <a:solidFill>
                  <a:schemeClr val="bg1"/>
                </a:solidFill>
                <a:latin typeface="Grotesque" panose="020F0502020204030204" pitchFamily="34" charset="0"/>
              </a:rPr>
              <a:t>Inactive </a:t>
            </a:r>
          </a:p>
        </p:txBody>
      </p:sp>
      <p:cxnSp>
        <p:nvCxnSpPr>
          <p:cNvPr id="7" name="Straight Connector 6">
            <a:extLst>
              <a:ext uri="{FF2B5EF4-FFF2-40B4-BE49-F238E27FC236}">
                <a16:creationId xmlns:a16="http://schemas.microsoft.com/office/drawing/2014/main" id="{E3113B5D-57BD-38CC-12DB-293AE7200E5D}"/>
              </a:ext>
            </a:extLst>
          </p:cNvPr>
          <p:cNvCxnSpPr/>
          <p:nvPr/>
        </p:nvCxnSpPr>
        <p:spPr>
          <a:xfrm>
            <a:off x="797331" y="863892"/>
            <a:ext cx="10597337" cy="0"/>
          </a:xfrm>
          <a:prstGeom prst="line">
            <a:avLst/>
          </a:prstGeom>
          <a:ln w="6350">
            <a:solidFill>
              <a:schemeClr val="bg1">
                <a:alpha val="50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F9A460DE-CD20-1758-9D69-21C9F72557F4}"/>
                  </a:ext>
                </a:extLst>
              </p14:cNvPr>
              <p14:cNvContentPartPr/>
              <p14:nvPr/>
            </p14:nvContentPartPr>
            <p14:xfrm>
              <a:off x="13523381" y="1934602"/>
              <a:ext cx="360" cy="360"/>
            </p14:xfrm>
          </p:contentPart>
        </mc:Choice>
        <mc:Fallback xmlns="">
          <p:pic>
            <p:nvPicPr>
              <p:cNvPr id="21" name="Ink 20">
                <a:extLst>
                  <a:ext uri="{FF2B5EF4-FFF2-40B4-BE49-F238E27FC236}">
                    <a16:creationId xmlns:a16="http://schemas.microsoft.com/office/drawing/2014/main" id="{F9A460DE-CD20-1758-9D69-21C9F72557F4}"/>
                  </a:ext>
                </a:extLst>
              </p:cNvPr>
              <p:cNvPicPr/>
              <p:nvPr/>
            </p:nvPicPr>
            <p:blipFill>
              <a:blip r:embed="rId5"/>
              <a:stretch>
                <a:fillRect/>
              </a:stretch>
            </p:blipFill>
            <p:spPr>
              <a:xfrm>
                <a:off x="13517261" y="1928482"/>
                <a:ext cx="12600" cy="12600"/>
              </a:xfrm>
              <a:prstGeom prst="rect">
                <a:avLst/>
              </a:prstGeom>
            </p:spPr>
          </p:pic>
        </mc:Fallback>
      </mc:AlternateContent>
      <p:sp>
        <p:nvSpPr>
          <p:cNvPr id="2" name="TextBox 1">
            <a:extLst>
              <a:ext uri="{FF2B5EF4-FFF2-40B4-BE49-F238E27FC236}">
                <a16:creationId xmlns:a16="http://schemas.microsoft.com/office/drawing/2014/main" id="{8AB56B01-F163-F81B-11CD-CA3BEB465FE4}"/>
              </a:ext>
            </a:extLst>
          </p:cNvPr>
          <p:cNvSpPr txBox="1"/>
          <p:nvPr/>
        </p:nvSpPr>
        <p:spPr>
          <a:xfrm>
            <a:off x="1753166" y="463782"/>
            <a:ext cx="1972167" cy="400110"/>
          </a:xfrm>
          <a:prstGeom prst="rect">
            <a:avLst/>
          </a:prstGeom>
          <a:noFill/>
        </p:spPr>
        <p:txBody>
          <a:bodyPr wrap="square" rtlCol="0">
            <a:spAutoFit/>
          </a:bodyPr>
          <a:lstStyle/>
          <a:p>
            <a:r>
              <a:rPr lang="en-US" sz="2000" dirty="0">
                <a:solidFill>
                  <a:schemeClr val="bg1"/>
                </a:solidFill>
                <a:latin typeface="Grotesque" panose="020F0502020204030204" pitchFamily="34" charset="0"/>
              </a:rPr>
              <a:t>PQCs &amp; Status </a:t>
            </a:r>
          </a:p>
        </p:txBody>
      </p:sp>
      <p:grpSp>
        <p:nvGrpSpPr>
          <p:cNvPr id="15" name="Group 14">
            <a:extLst>
              <a:ext uri="{FF2B5EF4-FFF2-40B4-BE49-F238E27FC236}">
                <a16:creationId xmlns:a16="http://schemas.microsoft.com/office/drawing/2014/main" id="{C8F41C89-A48A-5690-AED5-6D3F6DB5C6F0}"/>
              </a:ext>
            </a:extLst>
          </p:cNvPr>
          <p:cNvGrpSpPr/>
          <p:nvPr/>
        </p:nvGrpSpPr>
        <p:grpSpPr>
          <a:xfrm>
            <a:off x="5842206" y="610099"/>
            <a:ext cx="507586" cy="507586"/>
            <a:chOff x="4013406" y="1427016"/>
            <a:chExt cx="507586" cy="507586"/>
          </a:xfrm>
        </p:grpSpPr>
        <p:sp useBgFill="1">
          <p:nvSpPr>
            <p:cNvPr id="13" name="Oval 12">
              <a:extLst>
                <a:ext uri="{FF2B5EF4-FFF2-40B4-BE49-F238E27FC236}">
                  <a16:creationId xmlns:a16="http://schemas.microsoft.com/office/drawing/2014/main" id="{CFACF8D1-3995-AFC1-5043-23938DB6985D}"/>
                </a:ext>
              </a:extLst>
            </p:cNvPr>
            <p:cNvSpPr/>
            <p:nvPr/>
          </p:nvSpPr>
          <p:spPr>
            <a:xfrm>
              <a:off x="4013406" y="1427016"/>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5" name="Picture 4">
              <a:extLst>
                <a:ext uri="{FF2B5EF4-FFF2-40B4-BE49-F238E27FC236}">
                  <a16:creationId xmlns:a16="http://schemas.microsoft.com/office/drawing/2014/main" id="{C049C4A8-4618-2FB6-D2D8-E7D599E63377}"/>
                </a:ext>
              </a:extLst>
            </p:cNvPr>
            <p:cNvPicPr>
              <a:picLocks noChangeAspect="1"/>
            </p:cNvPicPr>
            <p:nvPr/>
          </p:nvPicPr>
          <p:blipFill>
            <a:blip r:embed="rId6">
              <a:lum bright="70000" contrast="-70000"/>
            </a:blip>
            <a:stretch>
              <a:fillRect/>
            </a:stretch>
          </p:blipFill>
          <p:spPr>
            <a:xfrm>
              <a:off x="4114799" y="1528409"/>
              <a:ext cx="304800" cy="304800"/>
            </a:xfrm>
            <a:prstGeom prst="rect">
              <a:avLst/>
            </a:prstGeom>
          </p:spPr>
        </p:pic>
      </p:grpSp>
      <p:grpSp>
        <p:nvGrpSpPr>
          <p:cNvPr id="3" name="Group 2">
            <a:extLst>
              <a:ext uri="{FF2B5EF4-FFF2-40B4-BE49-F238E27FC236}">
                <a16:creationId xmlns:a16="http://schemas.microsoft.com/office/drawing/2014/main" id="{3E741115-7323-554F-EC72-2EF6318450B0}"/>
              </a:ext>
            </a:extLst>
          </p:cNvPr>
          <p:cNvGrpSpPr/>
          <p:nvPr/>
        </p:nvGrpSpPr>
        <p:grpSpPr>
          <a:xfrm>
            <a:off x="2356642" y="1427288"/>
            <a:ext cx="7478715" cy="5172980"/>
            <a:chOff x="3368250" y="432802"/>
            <a:chExt cx="7744241" cy="5592662"/>
          </a:xfrm>
        </p:grpSpPr>
        <p:cxnSp>
          <p:nvCxnSpPr>
            <p:cNvPr id="6" name="Straight Arrow Connector 5">
              <a:extLst>
                <a:ext uri="{FF2B5EF4-FFF2-40B4-BE49-F238E27FC236}">
                  <a16:creationId xmlns:a16="http://schemas.microsoft.com/office/drawing/2014/main" id="{20106559-4955-A634-768D-8752864A4102}"/>
                </a:ext>
              </a:extLst>
            </p:cNvPr>
            <p:cNvCxnSpPr>
              <a:cxnSpLocks/>
            </p:cNvCxnSpPr>
            <p:nvPr/>
          </p:nvCxnSpPr>
          <p:spPr>
            <a:xfrm flipH="1">
              <a:off x="5141683" y="5211013"/>
              <a:ext cx="5019818" cy="60535"/>
            </a:xfrm>
            <a:prstGeom prst="straightConnector1">
              <a:avLst/>
            </a:prstGeom>
            <a:ln w="19050">
              <a:solidFill>
                <a:schemeClr val="bg2">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48F203C-EB6B-BAD0-D8EC-4FA4843B8168}"/>
                </a:ext>
              </a:extLst>
            </p:cNvPr>
            <p:cNvCxnSpPr>
              <a:cxnSpLocks/>
            </p:cNvCxnSpPr>
            <p:nvPr/>
          </p:nvCxnSpPr>
          <p:spPr>
            <a:xfrm flipH="1">
              <a:off x="5258150" y="4425152"/>
              <a:ext cx="5019818" cy="60535"/>
            </a:xfrm>
            <a:prstGeom prst="straightConnector1">
              <a:avLst/>
            </a:prstGeom>
            <a:ln w="19050">
              <a:solidFill>
                <a:schemeClr val="bg2">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5E0D8DD-7959-8700-9283-5E2730C2CC48}"/>
                </a:ext>
              </a:extLst>
            </p:cNvPr>
            <p:cNvCxnSpPr>
              <a:cxnSpLocks/>
            </p:cNvCxnSpPr>
            <p:nvPr/>
          </p:nvCxnSpPr>
          <p:spPr>
            <a:xfrm flipH="1">
              <a:off x="5322501" y="3702640"/>
              <a:ext cx="5019818" cy="60535"/>
            </a:xfrm>
            <a:prstGeom prst="straightConnector1">
              <a:avLst/>
            </a:prstGeom>
            <a:ln w="19050">
              <a:solidFill>
                <a:schemeClr val="bg2">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97C5B49-A0C0-F8C9-10A9-55821FF4B796}"/>
                </a:ext>
              </a:extLst>
            </p:cNvPr>
            <p:cNvCxnSpPr>
              <a:cxnSpLocks/>
            </p:cNvCxnSpPr>
            <p:nvPr/>
          </p:nvCxnSpPr>
          <p:spPr>
            <a:xfrm flipH="1">
              <a:off x="5506964" y="2876230"/>
              <a:ext cx="5019818" cy="60535"/>
            </a:xfrm>
            <a:prstGeom prst="straightConnector1">
              <a:avLst/>
            </a:prstGeom>
            <a:ln w="19050">
              <a:solidFill>
                <a:schemeClr val="bg2">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A1A0E2C-AC52-CE97-F07C-64A8E5B61BF7}"/>
                </a:ext>
              </a:extLst>
            </p:cNvPr>
            <p:cNvCxnSpPr>
              <a:cxnSpLocks/>
            </p:cNvCxnSpPr>
            <p:nvPr/>
          </p:nvCxnSpPr>
          <p:spPr>
            <a:xfrm flipH="1">
              <a:off x="5440165" y="2114051"/>
              <a:ext cx="5019818" cy="60535"/>
            </a:xfrm>
            <a:prstGeom prst="straightConnector1">
              <a:avLst/>
            </a:prstGeom>
            <a:ln w="19050">
              <a:solidFill>
                <a:schemeClr val="bg2">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C8D4F64-5987-87AC-9710-162446A2937B}"/>
                </a:ext>
              </a:extLst>
            </p:cNvPr>
            <p:cNvCxnSpPr>
              <a:cxnSpLocks/>
            </p:cNvCxnSpPr>
            <p:nvPr/>
          </p:nvCxnSpPr>
          <p:spPr>
            <a:xfrm flipH="1">
              <a:off x="5756543" y="1288346"/>
              <a:ext cx="5098813" cy="69878"/>
            </a:xfrm>
            <a:prstGeom prst="straightConnector1">
              <a:avLst/>
            </a:prstGeom>
            <a:ln w="19050">
              <a:solidFill>
                <a:schemeClr val="bg2">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94CB9CD-8A8B-1044-E1DE-749CB993E8E4}"/>
                </a:ext>
              </a:extLst>
            </p:cNvPr>
            <p:cNvCxnSpPr>
              <a:cxnSpLocks/>
              <a:endCxn id="23" idx="4"/>
            </p:cNvCxnSpPr>
            <p:nvPr/>
          </p:nvCxnSpPr>
          <p:spPr>
            <a:xfrm>
              <a:off x="7685314" y="1030349"/>
              <a:ext cx="28235" cy="4494031"/>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E7A1209-5F1F-34F8-311E-828898AC9F18}"/>
                </a:ext>
              </a:extLst>
            </p:cNvPr>
            <p:cNvSpPr/>
            <p:nvPr/>
          </p:nvSpPr>
          <p:spPr>
            <a:xfrm>
              <a:off x="7341130" y="957160"/>
              <a:ext cx="688368" cy="688368"/>
            </a:xfrm>
            <a:prstGeom prst="ellipse">
              <a:avLst/>
            </a:prstGeom>
            <a:solidFill>
              <a:srgbClr val="7A032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5</a:t>
              </a:r>
            </a:p>
          </p:txBody>
        </p:sp>
        <p:sp>
          <p:nvSpPr>
            <p:cNvPr id="18" name="Oval 17">
              <a:extLst>
                <a:ext uri="{FF2B5EF4-FFF2-40B4-BE49-F238E27FC236}">
                  <a16:creationId xmlns:a16="http://schemas.microsoft.com/office/drawing/2014/main" id="{08F953E7-75FF-21D1-3458-9FE2414FB0F3}"/>
                </a:ext>
              </a:extLst>
            </p:cNvPr>
            <p:cNvSpPr/>
            <p:nvPr/>
          </p:nvSpPr>
          <p:spPr>
            <a:xfrm>
              <a:off x="7341130" y="2517384"/>
              <a:ext cx="688368" cy="688368"/>
            </a:xfrm>
            <a:prstGeom prst="ellipse">
              <a:avLst/>
            </a:prstGeom>
            <a:solidFill>
              <a:srgbClr val="FA790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4</a:t>
              </a:r>
            </a:p>
          </p:txBody>
        </p:sp>
        <p:sp>
          <p:nvSpPr>
            <p:cNvPr id="19" name="Oval 18">
              <a:extLst>
                <a:ext uri="{FF2B5EF4-FFF2-40B4-BE49-F238E27FC236}">
                  <a16:creationId xmlns:a16="http://schemas.microsoft.com/office/drawing/2014/main" id="{898955DC-F739-2721-9229-A51C4A8704C7}"/>
                </a:ext>
              </a:extLst>
            </p:cNvPr>
            <p:cNvSpPr/>
            <p:nvPr/>
          </p:nvSpPr>
          <p:spPr>
            <a:xfrm>
              <a:off x="7341130" y="4077608"/>
              <a:ext cx="688368" cy="688368"/>
            </a:xfrm>
            <a:prstGeom prst="ellipse">
              <a:avLst/>
            </a:prstGeom>
            <a:solidFill>
              <a:srgbClr val="0B436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0</a:t>
              </a:r>
            </a:p>
          </p:txBody>
        </p:sp>
        <p:sp>
          <p:nvSpPr>
            <p:cNvPr id="20" name="Oval 19">
              <a:extLst>
                <a:ext uri="{FF2B5EF4-FFF2-40B4-BE49-F238E27FC236}">
                  <a16:creationId xmlns:a16="http://schemas.microsoft.com/office/drawing/2014/main" id="{08BDCDD6-DFF3-B546-1AFD-E969C3543195}"/>
                </a:ext>
              </a:extLst>
            </p:cNvPr>
            <p:cNvSpPr/>
            <p:nvPr/>
          </p:nvSpPr>
          <p:spPr>
            <a:xfrm>
              <a:off x="7341130" y="3297496"/>
              <a:ext cx="688368" cy="688368"/>
            </a:xfrm>
            <a:prstGeom prst="ellipse">
              <a:avLst/>
            </a:prstGeom>
            <a:solidFill>
              <a:srgbClr val="0499D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2</a:t>
              </a:r>
            </a:p>
          </p:txBody>
        </p:sp>
        <p:sp>
          <p:nvSpPr>
            <p:cNvPr id="22" name="Oval 21">
              <a:extLst>
                <a:ext uri="{FF2B5EF4-FFF2-40B4-BE49-F238E27FC236}">
                  <a16:creationId xmlns:a16="http://schemas.microsoft.com/office/drawing/2014/main" id="{CE18F975-7C40-22EB-698F-6F8FAAF6A81E}"/>
                </a:ext>
              </a:extLst>
            </p:cNvPr>
            <p:cNvSpPr/>
            <p:nvPr/>
          </p:nvSpPr>
          <p:spPr>
            <a:xfrm>
              <a:off x="7341130" y="1737272"/>
              <a:ext cx="688368" cy="688368"/>
            </a:xfrm>
            <a:prstGeom prst="ellipse">
              <a:avLst/>
            </a:prstGeom>
            <a:solidFill>
              <a:srgbClr val="CB233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0</a:t>
              </a:r>
            </a:p>
          </p:txBody>
        </p:sp>
        <p:sp>
          <p:nvSpPr>
            <p:cNvPr id="23" name="Oval 22">
              <a:extLst>
                <a:ext uri="{FF2B5EF4-FFF2-40B4-BE49-F238E27FC236}">
                  <a16:creationId xmlns:a16="http://schemas.microsoft.com/office/drawing/2014/main" id="{F8CC0492-C767-DC92-E6CA-108A321B6652}"/>
                </a:ext>
              </a:extLst>
            </p:cNvPr>
            <p:cNvSpPr/>
            <p:nvPr/>
          </p:nvSpPr>
          <p:spPr>
            <a:xfrm>
              <a:off x="7369365" y="4836012"/>
              <a:ext cx="688368" cy="688368"/>
            </a:xfrm>
            <a:prstGeom prst="ellipse">
              <a:avLst/>
            </a:prstGeom>
            <a:solidFill>
              <a:srgbClr val="582C6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0</a:t>
              </a:r>
            </a:p>
          </p:txBody>
        </p:sp>
        <p:cxnSp>
          <p:nvCxnSpPr>
            <p:cNvPr id="24" name="Straight Arrow Connector 23">
              <a:extLst>
                <a:ext uri="{FF2B5EF4-FFF2-40B4-BE49-F238E27FC236}">
                  <a16:creationId xmlns:a16="http://schemas.microsoft.com/office/drawing/2014/main" id="{D79380AA-465A-E4CB-F479-C5555F9622C4}"/>
                </a:ext>
              </a:extLst>
            </p:cNvPr>
            <p:cNvCxnSpPr>
              <a:cxnSpLocks/>
              <a:endCxn id="30" idx="4"/>
            </p:cNvCxnSpPr>
            <p:nvPr/>
          </p:nvCxnSpPr>
          <p:spPr>
            <a:xfrm>
              <a:off x="9130987" y="1030349"/>
              <a:ext cx="28235" cy="4494031"/>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625F2997-8A54-D979-EBFD-0AC7EC6AFC49}"/>
                </a:ext>
              </a:extLst>
            </p:cNvPr>
            <p:cNvSpPr/>
            <p:nvPr/>
          </p:nvSpPr>
          <p:spPr>
            <a:xfrm>
              <a:off x="8786803" y="957160"/>
              <a:ext cx="688368" cy="688368"/>
            </a:xfrm>
            <a:prstGeom prst="ellipse">
              <a:avLst/>
            </a:prstGeom>
            <a:solidFill>
              <a:srgbClr val="7A032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8</a:t>
              </a:r>
            </a:p>
          </p:txBody>
        </p:sp>
        <p:sp>
          <p:nvSpPr>
            <p:cNvPr id="26" name="Oval 25">
              <a:extLst>
                <a:ext uri="{FF2B5EF4-FFF2-40B4-BE49-F238E27FC236}">
                  <a16:creationId xmlns:a16="http://schemas.microsoft.com/office/drawing/2014/main" id="{22A70192-152A-D7F1-C9BE-23345A96EF63}"/>
                </a:ext>
              </a:extLst>
            </p:cNvPr>
            <p:cNvSpPr/>
            <p:nvPr/>
          </p:nvSpPr>
          <p:spPr>
            <a:xfrm>
              <a:off x="8786803" y="2517384"/>
              <a:ext cx="688368" cy="688368"/>
            </a:xfrm>
            <a:prstGeom prst="ellipse">
              <a:avLst/>
            </a:prstGeom>
            <a:solidFill>
              <a:srgbClr val="FA790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4</a:t>
              </a:r>
            </a:p>
          </p:txBody>
        </p:sp>
        <p:sp>
          <p:nvSpPr>
            <p:cNvPr id="27" name="Oval 26">
              <a:extLst>
                <a:ext uri="{FF2B5EF4-FFF2-40B4-BE49-F238E27FC236}">
                  <a16:creationId xmlns:a16="http://schemas.microsoft.com/office/drawing/2014/main" id="{9341EA45-3801-8A65-C800-E857F7EE4DC8}"/>
                </a:ext>
              </a:extLst>
            </p:cNvPr>
            <p:cNvSpPr/>
            <p:nvPr/>
          </p:nvSpPr>
          <p:spPr>
            <a:xfrm>
              <a:off x="8786803" y="4077608"/>
              <a:ext cx="688368" cy="688368"/>
            </a:xfrm>
            <a:prstGeom prst="ellipse">
              <a:avLst/>
            </a:prstGeom>
            <a:solidFill>
              <a:srgbClr val="0B436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0</a:t>
              </a:r>
            </a:p>
          </p:txBody>
        </p:sp>
        <p:sp>
          <p:nvSpPr>
            <p:cNvPr id="28" name="Oval 27">
              <a:extLst>
                <a:ext uri="{FF2B5EF4-FFF2-40B4-BE49-F238E27FC236}">
                  <a16:creationId xmlns:a16="http://schemas.microsoft.com/office/drawing/2014/main" id="{8CF2E710-FC64-3FAB-9F07-CD47FF6EE0F3}"/>
                </a:ext>
              </a:extLst>
            </p:cNvPr>
            <p:cNvSpPr/>
            <p:nvPr/>
          </p:nvSpPr>
          <p:spPr>
            <a:xfrm>
              <a:off x="8786803" y="3297496"/>
              <a:ext cx="688368" cy="688368"/>
            </a:xfrm>
            <a:prstGeom prst="ellipse">
              <a:avLst/>
            </a:prstGeom>
            <a:solidFill>
              <a:srgbClr val="0499D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2</a:t>
              </a:r>
            </a:p>
          </p:txBody>
        </p:sp>
        <p:sp>
          <p:nvSpPr>
            <p:cNvPr id="29" name="Oval 28">
              <a:extLst>
                <a:ext uri="{FF2B5EF4-FFF2-40B4-BE49-F238E27FC236}">
                  <a16:creationId xmlns:a16="http://schemas.microsoft.com/office/drawing/2014/main" id="{95FF3401-010C-934E-ED17-628BF5073716}"/>
                </a:ext>
              </a:extLst>
            </p:cNvPr>
            <p:cNvSpPr/>
            <p:nvPr/>
          </p:nvSpPr>
          <p:spPr>
            <a:xfrm>
              <a:off x="8786803" y="1737272"/>
              <a:ext cx="688368" cy="688368"/>
            </a:xfrm>
            <a:prstGeom prst="ellipse">
              <a:avLst/>
            </a:prstGeom>
            <a:solidFill>
              <a:srgbClr val="CB233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1</a:t>
              </a:r>
            </a:p>
          </p:txBody>
        </p:sp>
        <p:sp>
          <p:nvSpPr>
            <p:cNvPr id="30" name="Oval 29">
              <a:extLst>
                <a:ext uri="{FF2B5EF4-FFF2-40B4-BE49-F238E27FC236}">
                  <a16:creationId xmlns:a16="http://schemas.microsoft.com/office/drawing/2014/main" id="{1719872E-8A41-E064-1608-DE91F20FCB3E}"/>
                </a:ext>
              </a:extLst>
            </p:cNvPr>
            <p:cNvSpPr/>
            <p:nvPr/>
          </p:nvSpPr>
          <p:spPr>
            <a:xfrm>
              <a:off x="8815038" y="4836012"/>
              <a:ext cx="688368" cy="688368"/>
            </a:xfrm>
            <a:prstGeom prst="ellipse">
              <a:avLst/>
            </a:prstGeom>
            <a:solidFill>
              <a:srgbClr val="582C6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0</a:t>
              </a:r>
            </a:p>
          </p:txBody>
        </p:sp>
        <p:cxnSp>
          <p:nvCxnSpPr>
            <p:cNvPr id="31" name="Straight Arrow Connector 30">
              <a:extLst>
                <a:ext uri="{FF2B5EF4-FFF2-40B4-BE49-F238E27FC236}">
                  <a16:creationId xmlns:a16="http://schemas.microsoft.com/office/drawing/2014/main" id="{B2F76FB8-0AE7-F9F9-B804-80E49BC5B4FE}"/>
                </a:ext>
              </a:extLst>
            </p:cNvPr>
            <p:cNvCxnSpPr>
              <a:cxnSpLocks/>
              <a:endCxn id="37" idx="4"/>
            </p:cNvCxnSpPr>
            <p:nvPr/>
          </p:nvCxnSpPr>
          <p:spPr>
            <a:xfrm>
              <a:off x="10514411" y="1017351"/>
              <a:ext cx="28235" cy="4494031"/>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F98B3774-1A99-E007-F625-24FD3B8A0547}"/>
                </a:ext>
              </a:extLst>
            </p:cNvPr>
            <p:cNvSpPr/>
            <p:nvPr/>
          </p:nvSpPr>
          <p:spPr>
            <a:xfrm>
              <a:off x="10170227" y="944162"/>
              <a:ext cx="688368" cy="688368"/>
            </a:xfrm>
            <a:prstGeom prst="ellipse">
              <a:avLst/>
            </a:prstGeom>
            <a:solidFill>
              <a:srgbClr val="7A032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13</a:t>
              </a:r>
            </a:p>
          </p:txBody>
        </p:sp>
        <p:sp>
          <p:nvSpPr>
            <p:cNvPr id="33" name="Oval 32">
              <a:extLst>
                <a:ext uri="{FF2B5EF4-FFF2-40B4-BE49-F238E27FC236}">
                  <a16:creationId xmlns:a16="http://schemas.microsoft.com/office/drawing/2014/main" id="{C7B21620-D8D2-DD2C-EC64-A7C1DD4F3E83}"/>
                </a:ext>
              </a:extLst>
            </p:cNvPr>
            <p:cNvSpPr/>
            <p:nvPr/>
          </p:nvSpPr>
          <p:spPr>
            <a:xfrm>
              <a:off x="10170227" y="2504386"/>
              <a:ext cx="688368" cy="688368"/>
            </a:xfrm>
            <a:prstGeom prst="ellipse">
              <a:avLst/>
            </a:prstGeom>
            <a:solidFill>
              <a:srgbClr val="FA790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5</a:t>
              </a:r>
            </a:p>
          </p:txBody>
        </p:sp>
        <p:sp>
          <p:nvSpPr>
            <p:cNvPr id="34" name="Oval 33">
              <a:extLst>
                <a:ext uri="{FF2B5EF4-FFF2-40B4-BE49-F238E27FC236}">
                  <a16:creationId xmlns:a16="http://schemas.microsoft.com/office/drawing/2014/main" id="{3E0159FD-AC23-E69C-5F4F-4D5A4101E633}"/>
                </a:ext>
              </a:extLst>
            </p:cNvPr>
            <p:cNvSpPr/>
            <p:nvPr/>
          </p:nvSpPr>
          <p:spPr>
            <a:xfrm>
              <a:off x="10170227" y="4064610"/>
              <a:ext cx="688368" cy="688368"/>
            </a:xfrm>
            <a:prstGeom prst="ellipse">
              <a:avLst/>
            </a:prstGeom>
            <a:solidFill>
              <a:srgbClr val="0B436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1</a:t>
              </a:r>
            </a:p>
          </p:txBody>
        </p:sp>
        <p:sp>
          <p:nvSpPr>
            <p:cNvPr id="35" name="Oval 34">
              <a:extLst>
                <a:ext uri="{FF2B5EF4-FFF2-40B4-BE49-F238E27FC236}">
                  <a16:creationId xmlns:a16="http://schemas.microsoft.com/office/drawing/2014/main" id="{812A54DE-56B9-CC7D-4B16-0D5358672D5E}"/>
                </a:ext>
              </a:extLst>
            </p:cNvPr>
            <p:cNvSpPr/>
            <p:nvPr/>
          </p:nvSpPr>
          <p:spPr>
            <a:xfrm>
              <a:off x="10170227" y="3284498"/>
              <a:ext cx="688368" cy="688368"/>
            </a:xfrm>
            <a:prstGeom prst="ellipse">
              <a:avLst/>
            </a:prstGeom>
            <a:solidFill>
              <a:srgbClr val="0499D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3</a:t>
              </a:r>
            </a:p>
          </p:txBody>
        </p:sp>
        <p:sp>
          <p:nvSpPr>
            <p:cNvPr id="36" name="Oval 35">
              <a:extLst>
                <a:ext uri="{FF2B5EF4-FFF2-40B4-BE49-F238E27FC236}">
                  <a16:creationId xmlns:a16="http://schemas.microsoft.com/office/drawing/2014/main" id="{EBDF57D5-039F-A372-3681-9807FC10CBD1}"/>
                </a:ext>
              </a:extLst>
            </p:cNvPr>
            <p:cNvSpPr/>
            <p:nvPr/>
          </p:nvSpPr>
          <p:spPr>
            <a:xfrm>
              <a:off x="10170227" y="1724274"/>
              <a:ext cx="688368" cy="688368"/>
            </a:xfrm>
            <a:prstGeom prst="ellipse">
              <a:avLst/>
            </a:prstGeom>
            <a:solidFill>
              <a:srgbClr val="CB233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0</a:t>
              </a:r>
            </a:p>
          </p:txBody>
        </p:sp>
        <p:sp>
          <p:nvSpPr>
            <p:cNvPr id="37" name="Oval 36">
              <a:extLst>
                <a:ext uri="{FF2B5EF4-FFF2-40B4-BE49-F238E27FC236}">
                  <a16:creationId xmlns:a16="http://schemas.microsoft.com/office/drawing/2014/main" id="{6EA69F61-D062-40E0-74FA-7A9662DC35C3}"/>
                </a:ext>
              </a:extLst>
            </p:cNvPr>
            <p:cNvSpPr/>
            <p:nvPr/>
          </p:nvSpPr>
          <p:spPr>
            <a:xfrm>
              <a:off x="10198462" y="4823014"/>
              <a:ext cx="688368" cy="688368"/>
            </a:xfrm>
            <a:prstGeom prst="ellipse">
              <a:avLst/>
            </a:prstGeom>
            <a:solidFill>
              <a:srgbClr val="582C6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0</a:t>
              </a:r>
            </a:p>
          </p:txBody>
        </p:sp>
        <p:sp>
          <p:nvSpPr>
            <p:cNvPr id="38" name="TextBox 37">
              <a:extLst>
                <a:ext uri="{FF2B5EF4-FFF2-40B4-BE49-F238E27FC236}">
                  <a16:creationId xmlns:a16="http://schemas.microsoft.com/office/drawing/2014/main" id="{A8A6126C-AA5F-609B-F8A5-8C87C4107938}"/>
                </a:ext>
              </a:extLst>
            </p:cNvPr>
            <p:cNvSpPr txBox="1"/>
            <p:nvPr/>
          </p:nvSpPr>
          <p:spPr>
            <a:xfrm>
              <a:off x="7341130" y="444137"/>
              <a:ext cx="873957" cy="461665"/>
            </a:xfrm>
            <a:prstGeom prst="rect">
              <a:avLst/>
            </a:prstGeom>
            <a:noFill/>
          </p:spPr>
          <p:txBody>
            <a:bodyPr wrap="none" rtlCol="0">
              <a:spAutoFit/>
            </a:bodyPr>
            <a:lstStyle/>
            <a:p>
              <a:r>
                <a:rPr lang="en-US" sz="2400" dirty="0">
                  <a:solidFill>
                    <a:schemeClr val="bg1"/>
                  </a:solidFill>
                  <a:latin typeface="Avenir Next LT Pro Demi" panose="020B0704020202020204" pitchFamily="34" charset="0"/>
                </a:rPr>
                <a:t>June</a:t>
              </a:r>
            </a:p>
          </p:txBody>
        </p:sp>
        <p:sp>
          <p:nvSpPr>
            <p:cNvPr id="39" name="TextBox 38">
              <a:extLst>
                <a:ext uri="{FF2B5EF4-FFF2-40B4-BE49-F238E27FC236}">
                  <a16:creationId xmlns:a16="http://schemas.microsoft.com/office/drawing/2014/main" id="{BDAD495F-F9AE-5D7F-E8B1-1DCD75DA3715}"/>
                </a:ext>
              </a:extLst>
            </p:cNvPr>
            <p:cNvSpPr txBox="1"/>
            <p:nvPr/>
          </p:nvSpPr>
          <p:spPr>
            <a:xfrm>
              <a:off x="8629449" y="445602"/>
              <a:ext cx="758541" cy="461665"/>
            </a:xfrm>
            <a:prstGeom prst="rect">
              <a:avLst/>
            </a:prstGeom>
            <a:noFill/>
          </p:spPr>
          <p:txBody>
            <a:bodyPr wrap="none" rtlCol="0">
              <a:spAutoFit/>
            </a:bodyPr>
            <a:lstStyle/>
            <a:p>
              <a:r>
                <a:rPr lang="en-US" sz="2400" dirty="0">
                  <a:solidFill>
                    <a:schemeClr val="bg1"/>
                  </a:solidFill>
                  <a:latin typeface="Avenir Next LT Pro Demi" panose="020B0704020202020204" pitchFamily="34" charset="0"/>
                </a:rPr>
                <a:t>July</a:t>
              </a:r>
            </a:p>
          </p:txBody>
        </p:sp>
        <p:sp>
          <p:nvSpPr>
            <p:cNvPr id="40" name="TextBox 39">
              <a:extLst>
                <a:ext uri="{FF2B5EF4-FFF2-40B4-BE49-F238E27FC236}">
                  <a16:creationId xmlns:a16="http://schemas.microsoft.com/office/drawing/2014/main" id="{8EBC51BC-BAB0-6C59-49A0-339E6A9C1A3B}"/>
                </a:ext>
              </a:extLst>
            </p:cNvPr>
            <p:cNvSpPr txBox="1"/>
            <p:nvPr/>
          </p:nvSpPr>
          <p:spPr>
            <a:xfrm>
              <a:off x="9916330" y="438105"/>
              <a:ext cx="1196161" cy="461665"/>
            </a:xfrm>
            <a:prstGeom prst="rect">
              <a:avLst/>
            </a:prstGeom>
            <a:noFill/>
          </p:spPr>
          <p:txBody>
            <a:bodyPr wrap="none" rtlCol="0">
              <a:spAutoFit/>
            </a:bodyPr>
            <a:lstStyle/>
            <a:p>
              <a:r>
                <a:rPr lang="en-US" sz="2400" dirty="0">
                  <a:solidFill>
                    <a:schemeClr val="bg1"/>
                  </a:solidFill>
                  <a:latin typeface="Avenir Next LT Pro Demi" panose="020B0704020202020204" pitchFamily="34" charset="0"/>
                </a:rPr>
                <a:t>August</a:t>
              </a:r>
            </a:p>
          </p:txBody>
        </p:sp>
        <p:sp>
          <p:nvSpPr>
            <p:cNvPr id="41" name="TextBox 40">
              <a:extLst>
                <a:ext uri="{FF2B5EF4-FFF2-40B4-BE49-F238E27FC236}">
                  <a16:creationId xmlns:a16="http://schemas.microsoft.com/office/drawing/2014/main" id="{0D704442-3CB5-914A-7ABE-4F71970EF5EC}"/>
                </a:ext>
              </a:extLst>
            </p:cNvPr>
            <p:cNvSpPr txBox="1"/>
            <p:nvPr/>
          </p:nvSpPr>
          <p:spPr>
            <a:xfrm>
              <a:off x="7442930" y="5662236"/>
              <a:ext cx="434734" cy="338554"/>
            </a:xfrm>
            <a:prstGeom prst="rect">
              <a:avLst/>
            </a:prstGeom>
            <a:noFill/>
          </p:spPr>
          <p:txBody>
            <a:bodyPr wrap="none" rtlCol="0">
              <a:spAutoFit/>
            </a:bodyPr>
            <a:lstStyle/>
            <a:p>
              <a:r>
                <a:rPr lang="en-US" sz="1600" dirty="0">
                  <a:solidFill>
                    <a:schemeClr val="bg1"/>
                  </a:solidFill>
                  <a:latin typeface="Avenir Next LT Pro Demi" panose="020B0704020202020204" pitchFamily="34" charset="0"/>
                </a:rPr>
                <a:t>11</a:t>
              </a:r>
            </a:p>
          </p:txBody>
        </p:sp>
        <p:sp>
          <p:nvSpPr>
            <p:cNvPr id="42" name="TextBox 41">
              <a:extLst>
                <a:ext uri="{FF2B5EF4-FFF2-40B4-BE49-F238E27FC236}">
                  <a16:creationId xmlns:a16="http://schemas.microsoft.com/office/drawing/2014/main" id="{D968347F-290C-E795-EEA8-53BB874636F1}"/>
                </a:ext>
              </a:extLst>
            </p:cNvPr>
            <p:cNvSpPr txBox="1"/>
            <p:nvPr/>
          </p:nvSpPr>
          <p:spPr>
            <a:xfrm>
              <a:off x="8879337" y="5686910"/>
              <a:ext cx="434734" cy="338554"/>
            </a:xfrm>
            <a:prstGeom prst="rect">
              <a:avLst/>
            </a:prstGeom>
            <a:noFill/>
          </p:spPr>
          <p:txBody>
            <a:bodyPr wrap="none" rtlCol="0">
              <a:spAutoFit/>
            </a:bodyPr>
            <a:lstStyle/>
            <a:p>
              <a:r>
                <a:rPr lang="en-US" sz="1600" dirty="0">
                  <a:solidFill>
                    <a:schemeClr val="bg1"/>
                  </a:solidFill>
                  <a:latin typeface="Avenir Next LT Pro Demi" panose="020B0704020202020204" pitchFamily="34" charset="0"/>
                </a:rPr>
                <a:t>15</a:t>
              </a:r>
            </a:p>
          </p:txBody>
        </p:sp>
        <p:sp>
          <p:nvSpPr>
            <p:cNvPr id="43" name="TextBox 42">
              <a:extLst>
                <a:ext uri="{FF2B5EF4-FFF2-40B4-BE49-F238E27FC236}">
                  <a16:creationId xmlns:a16="http://schemas.microsoft.com/office/drawing/2014/main" id="{44002ADE-D17A-CB82-2C18-000508AA1896}"/>
                </a:ext>
              </a:extLst>
            </p:cNvPr>
            <p:cNvSpPr txBox="1"/>
            <p:nvPr/>
          </p:nvSpPr>
          <p:spPr>
            <a:xfrm>
              <a:off x="10303132" y="5674573"/>
              <a:ext cx="434734" cy="338554"/>
            </a:xfrm>
            <a:prstGeom prst="rect">
              <a:avLst/>
            </a:prstGeom>
            <a:noFill/>
          </p:spPr>
          <p:txBody>
            <a:bodyPr wrap="none" rtlCol="0">
              <a:spAutoFit/>
            </a:bodyPr>
            <a:lstStyle/>
            <a:p>
              <a:r>
                <a:rPr lang="en-US" sz="1600" dirty="0">
                  <a:solidFill>
                    <a:schemeClr val="bg1"/>
                  </a:solidFill>
                  <a:latin typeface="Avenir Next LT Pro Demi" panose="020B0704020202020204" pitchFamily="34" charset="0"/>
                </a:rPr>
                <a:t>22</a:t>
              </a:r>
            </a:p>
          </p:txBody>
        </p:sp>
        <p:grpSp>
          <p:nvGrpSpPr>
            <p:cNvPr id="44" name="Group 43">
              <a:extLst>
                <a:ext uri="{FF2B5EF4-FFF2-40B4-BE49-F238E27FC236}">
                  <a16:creationId xmlns:a16="http://schemas.microsoft.com/office/drawing/2014/main" id="{EE94CD17-F9C3-EC65-F895-7CE627D74278}"/>
                </a:ext>
              </a:extLst>
            </p:cNvPr>
            <p:cNvGrpSpPr/>
            <p:nvPr/>
          </p:nvGrpSpPr>
          <p:grpSpPr>
            <a:xfrm>
              <a:off x="3368250" y="432802"/>
              <a:ext cx="3392424" cy="5232908"/>
              <a:chOff x="3270808" y="550740"/>
              <a:chExt cx="3392424" cy="5232908"/>
            </a:xfrm>
          </p:grpSpPr>
          <p:sp>
            <p:nvSpPr>
              <p:cNvPr id="45" name="Freeform 63">
                <a:extLst>
                  <a:ext uri="{FF2B5EF4-FFF2-40B4-BE49-F238E27FC236}">
                    <a16:creationId xmlns:a16="http://schemas.microsoft.com/office/drawing/2014/main" id="{5FF51CBF-2A98-5E72-2C6F-501D134423D1}"/>
                  </a:ext>
                </a:extLst>
              </p:cNvPr>
              <p:cNvSpPr/>
              <p:nvPr/>
            </p:nvSpPr>
            <p:spPr>
              <a:xfrm rot="10800000">
                <a:off x="4264991" y="3345284"/>
                <a:ext cx="1404060" cy="1663390"/>
              </a:xfrm>
              <a:custGeom>
                <a:avLst/>
                <a:gdLst>
                  <a:gd name="connsiteX0" fmla="*/ 249718 w 1877126"/>
                  <a:gd name="connsiteY0" fmla="*/ 27848 h 2151276"/>
                  <a:gd name="connsiteX1" fmla="*/ 248598 w 1877126"/>
                  <a:gd name="connsiteY1" fmla="*/ 1 h 2151276"/>
                  <a:gd name="connsiteX2" fmla="*/ 248598 w 1877126"/>
                  <a:gd name="connsiteY2" fmla="*/ 0 h 2151276"/>
                  <a:gd name="connsiteX3" fmla="*/ 238214 w 1877126"/>
                  <a:gd name="connsiteY3" fmla="*/ 507182 h 2151276"/>
                  <a:gd name="connsiteX4" fmla="*/ 242944 w 1877126"/>
                  <a:gd name="connsiteY4" fmla="*/ 409270 h 2151276"/>
                  <a:gd name="connsiteX5" fmla="*/ 242072 w 1877126"/>
                  <a:gd name="connsiteY5" fmla="*/ 456825 h 2151276"/>
                  <a:gd name="connsiteX6" fmla="*/ 1638913 w 1877126"/>
                  <a:gd name="connsiteY6" fmla="*/ 507183 h 2151276"/>
                  <a:gd name="connsiteX7" fmla="*/ 1635054 w 1877126"/>
                  <a:gd name="connsiteY7" fmla="*/ 456825 h 2151276"/>
                  <a:gd name="connsiteX8" fmla="*/ 1634182 w 1877126"/>
                  <a:gd name="connsiteY8" fmla="*/ 409270 h 2151276"/>
                  <a:gd name="connsiteX9" fmla="*/ 1877126 w 1877126"/>
                  <a:gd name="connsiteY9" fmla="*/ 2151276 h 2151276"/>
                  <a:gd name="connsiteX10" fmla="*/ 1875772 w 1877126"/>
                  <a:gd name="connsiteY10" fmla="*/ 2151276 h 2151276"/>
                  <a:gd name="connsiteX11" fmla="*/ 1875824 w 1877126"/>
                  <a:gd name="connsiteY11" fmla="*/ 2151120 h 2151276"/>
                  <a:gd name="connsiteX12" fmla="*/ 938564 w 1877126"/>
                  <a:gd name="connsiteY12" fmla="*/ 1866284 h 2151276"/>
                  <a:gd name="connsiteX13" fmla="*/ 1304 w 1877126"/>
                  <a:gd name="connsiteY13" fmla="*/ 2151120 h 2151276"/>
                  <a:gd name="connsiteX14" fmla="*/ 1356 w 1877126"/>
                  <a:gd name="connsiteY14" fmla="*/ 2151276 h 2151276"/>
                  <a:gd name="connsiteX15" fmla="*/ 0 w 1877126"/>
                  <a:gd name="connsiteY15" fmla="*/ 2151276 h 2151276"/>
                  <a:gd name="connsiteX16" fmla="*/ 87655 w 1877126"/>
                  <a:gd name="connsiteY16" fmla="*/ 1728827 h 2151276"/>
                  <a:gd name="connsiteX17" fmla="*/ 207125 w 1877126"/>
                  <a:gd name="connsiteY17" fmla="*/ 912947 h 2151276"/>
                  <a:gd name="connsiteX18" fmla="*/ 207127 w 1877126"/>
                  <a:gd name="connsiteY18" fmla="*/ 912926 h 2151276"/>
                  <a:gd name="connsiteX19" fmla="*/ 207125 w 1877126"/>
                  <a:gd name="connsiteY19" fmla="*/ 912948 h 2151276"/>
                  <a:gd name="connsiteX20" fmla="*/ 187629 w 1877126"/>
                  <a:gd name="connsiteY20" fmla="*/ 1074256 h 2151276"/>
                  <a:gd name="connsiteX21" fmla="*/ 188803 w 1877126"/>
                  <a:gd name="connsiteY21" fmla="*/ 1074256 h 2151276"/>
                  <a:gd name="connsiteX22" fmla="*/ 188756 w 1877126"/>
                  <a:gd name="connsiteY22" fmla="*/ 1074105 h 2151276"/>
                  <a:gd name="connsiteX23" fmla="*/ 938564 w 1877126"/>
                  <a:gd name="connsiteY23" fmla="*/ 829960 h 2151276"/>
                  <a:gd name="connsiteX24" fmla="*/ 1688372 w 1877126"/>
                  <a:gd name="connsiteY24" fmla="*/ 1074105 h 2151276"/>
                  <a:gd name="connsiteX25" fmla="*/ 1688325 w 1877126"/>
                  <a:gd name="connsiteY25" fmla="*/ 1074256 h 2151276"/>
                  <a:gd name="connsiteX26" fmla="*/ 1689497 w 1877126"/>
                  <a:gd name="connsiteY26" fmla="*/ 1074256 h 2151276"/>
                  <a:gd name="connsiteX27" fmla="*/ 1670001 w 1877126"/>
                  <a:gd name="connsiteY27" fmla="*/ 912948 h 2151276"/>
                  <a:gd name="connsiteX28" fmla="*/ 1669999 w 1877126"/>
                  <a:gd name="connsiteY28" fmla="*/ 912919 h 2151276"/>
                  <a:gd name="connsiteX29" fmla="*/ 1670001 w 1877126"/>
                  <a:gd name="connsiteY29" fmla="*/ 912947 h 2151276"/>
                  <a:gd name="connsiteX30" fmla="*/ 1789472 w 1877126"/>
                  <a:gd name="connsiteY30" fmla="*/ 1728827 h 2151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7126" h="2151276">
                    <a:moveTo>
                      <a:pt x="249718" y="27848"/>
                    </a:moveTo>
                    <a:lnTo>
                      <a:pt x="248598" y="1"/>
                    </a:lnTo>
                    <a:lnTo>
                      <a:pt x="248598" y="0"/>
                    </a:lnTo>
                    <a:close/>
                    <a:moveTo>
                      <a:pt x="238214" y="507182"/>
                    </a:moveTo>
                    <a:lnTo>
                      <a:pt x="242944" y="409270"/>
                    </a:lnTo>
                    <a:lnTo>
                      <a:pt x="242072" y="456825"/>
                    </a:lnTo>
                    <a:close/>
                    <a:moveTo>
                      <a:pt x="1638913" y="507183"/>
                    </a:moveTo>
                    <a:lnTo>
                      <a:pt x="1635054" y="456825"/>
                    </a:lnTo>
                    <a:lnTo>
                      <a:pt x="1634182" y="409270"/>
                    </a:lnTo>
                    <a:close/>
                    <a:moveTo>
                      <a:pt x="1877126" y="2151276"/>
                    </a:moveTo>
                    <a:lnTo>
                      <a:pt x="1875772" y="2151276"/>
                    </a:lnTo>
                    <a:lnTo>
                      <a:pt x="1875824" y="2151120"/>
                    </a:lnTo>
                    <a:cubicBezTo>
                      <a:pt x="1875824" y="1993809"/>
                      <a:pt x="1456198" y="1866284"/>
                      <a:pt x="938564" y="1866284"/>
                    </a:cubicBezTo>
                    <a:cubicBezTo>
                      <a:pt x="420930" y="1866284"/>
                      <a:pt x="1304" y="1993809"/>
                      <a:pt x="1304" y="2151120"/>
                    </a:cubicBezTo>
                    <a:lnTo>
                      <a:pt x="1356" y="2151276"/>
                    </a:lnTo>
                    <a:lnTo>
                      <a:pt x="0" y="2151276"/>
                    </a:lnTo>
                    <a:lnTo>
                      <a:pt x="87655" y="1728827"/>
                    </a:lnTo>
                    <a:cubicBezTo>
                      <a:pt x="140370" y="1447260"/>
                      <a:pt x="180108" y="1174056"/>
                      <a:pt x="207125" y="912947"/>
                    </a:cubicBezTo>
                    <a:lnTo>
                      <a:pt x="207127" y="912926"/>
                    </a:lnTo>
                    <a:lnTo>
                      <a:pt x="207125" y="912948"/>
                    </a:lnTo>
                    <a:lnTo>
                      <a:pt x="187629" y="1074256"/>
                    </a:lnTo>
                    <a:lnTo>
                      <a:pt x="188803" y="1074256"/>
                    </a:lnTo>
                    <a:lnTo>
                      <a:pt x="188756" y="1074105"/>
                    </a:lnTo>
                    <a:cubicBezTo>
                      <a:pt x="188756" y="939267"/>
                      <a:pt x="524456" y="829960"/>
                      <a:pt x="938564" y="829960"/>
                    </a:cubicBezTo>
                    <a:cubicBezTo>
                      <a:pt x="1352672" y="829960"/>
                      <a:pt x="1688372" y="939267"/>
                      <a:pt x="1688372" y="1074105"/>
                    </a:cubicBezTo>
                    <a:lnTo>
                      <a:pt x="1688325" y="1074256"/>
                    </a:lnTo>
                    <a:lnTo>
                      <a:pt x="1689497" y="1074256"/>
                    </a:lnTo>
                    <a:lnTo>
                      <a:pt x="1670001" y="912948"/>
                    </a:lnTo>
                    <a:lnTo>
                      <a:pt x="1669999" y="912919"/>
                    </a:lnTo>
                    <a:lnTo>
                      <a:pt x="1670001" y="912947"/>
                    </a:lnTo>
                    <a:cubicBezTo>
                      <a:pt x="1697018" y="1174056"/>
                      <a:pt x="1736756" y="1447260"/>
                      <a:pt x="1789472" y="1728827"/>
                    </a:cubicBezTo>
                    <a:close/>
                  </a:path>
                </a:pathLst>
              </a:custGeom>
              <a:solidFill>
                <a:srgbClr val="049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64">
                <a:extLst>
                  <a:ext uri="{FF2B5EF4-FFF2-40B4-BE49-F238E27FC236}">
                    <a16:creationId xmlns:a16="http://schemas.microsoft.com/office/drawing/2014/main" id="{082782F9-B394-316B-97B6-7E4EFB4C13BB}"/>
                  </a:ext>
                </a:extLst>
              </p:cNvPr>
              <p:cNvSpPr/>
              <p:nvPr/>
            </p:nvSpPr>
            <p:spPr>
              <a:xfrm rot="10800000">
                <a:off x="4405334" y="4178048"/>
                <a:ext cx="1123373" cy="988658"/>
              </a:xfrm>
              <a:custGeom>
                <a:avLst/>
                <a:gdLst>
                  <a:gd name="connsiteX0" fmla="*/ 1501868 w 1501868"/>
                  <a:gd name="connsiteY0" fmla="*/ 1278640 h 1278640"/>
                  <a:gd name="connsiteX1" fmla="*/ 1500696 w 1501868"/>
                  <a:gd name="connsiteY1" fmla="*/ 1278640 h 1278640"/>
                  <a:gd name="connsiteX2" fmla="*/ 1500743 w 1501868"/>
                  <a:gd name="connsiteY2" fmla="*/ 1278489 h 1278640"/>
                  <a:gd name="connsiteX3" fmla="*/ 750935 w 1501868"/>
                  <a:gd name="connsiteY3" fmla="*/ 1034344 h 1278640"/>
                  <a:gd name="connsiteX4" fmla="*/ 1127 w 1501868"/>
                  <a:gd name="connsiteY4" fmla="*/ 1278489 h 1278640"/>
                  <a:gd name="connsiteX5" fmla="*/ 1174 w 1501868"/>
                  <a:gd name="connsiteY5" fmla="*/ 1278640 h 1278640"/>
                  <a:gd name="connsiteX6" fmla="*/ 0 w 1501868"/>
                  <a:gd name="connsiteY6" fmla="*/ 1278640 h 1278640"/>
                  <a:gd name="connsiteX7" fmla="*/ 19496 w 1501868"/>
                  <a:gd name="connsiteY7" fmla="*/ 1117332 h 1278640"/>
                  <a:gd name="connsiteX8" fmla="*/ 62243 w 1501868"/>
                  <a:gd name="connsiteY8" fmla="*/ 236055 h 1278640"/>
                  <a:gd name="connsiteX9" fmla="*/ 60969 w 1501868"/>
                  <a:gd name="connsiteY9" fmla="*/ 204385 h 1278640"/>
                  <a:gd name="connsiteX10" fmla="*/ 60563 w 1501868"/>
                  <a:gd name="connsiteY10" fmla="*/ 203200 h 1278640"/>
                  <a:gd name="connsiteX11" fmla="*/ 750935 w 1501868"/>
                  <a:gd name="connsiteY11" fmla="*/ 0 h 1278640"/>
                  <a:gd name="connsiteX12" fmla="*/ 1441307 w 1501868"/>
                  <a:gd name="connsiteY12" fmla="*/ 203200 h 1278640"/>
                  <a:gd name="connsiteX13" fmla="*/ 1440899 w 1501868"/>
                  <a:gd name="connsiteY13" fmla="*/ 204391 h 1278640"/>
                  <a:gd name="connsiteX14" fmla="*/ 1439625 w 1501868"/>
                  <a:gd name="connsiteY14" fmla="*/ 236055 h 1278640"/>
                  <a:gd name="connsiteX15" fmla="*/ 1482372 w 1501868"/>
                  <a:gd name="connsiteY15" fmla="*/ 1117332 h 127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1868" h="1278640">
                    <a:moveTo>
                      <a:pt x="1501868" y="1278640"/>
                    </a:moveTo>
                    <a:lnTo>
                      <a:pt x="1500696" y="1278640"/>
                    </a:lnTo>
                    <a:lnTo>
                      <a:pt x="1500743" y="1278489"/>
                    </a:lnTo>
                    <a:cubicBezTo>
                      <a:pt x="1500743" y="1143651"/>
                      <a:pt x="1165043" y="1034344"/>
                      <a:pt x="750935" y="1034344"/>
                    </a:cubicBezTo>
                    <a:cubicBezTo>
                      <a:pt x="336827" y="1034344"/>
                      <a:pt x="1127" y="1143651"/>
                      <a:pt x="1127" y="1278489"/>
                    </a:cubicBezTo>
                    <a:lnTo>
                      <a:pt x="1174" y="1278640"/>
                    </a:lnTo>
                    <a:lnTo>
                      <a:pt x="0" y="1278640"/>
                    </a:lnTo>
                    <a:lnTo>
                      <a:pt x="19496" y="1117332"/>
                    </a:lnTo>
                    <a:cubicBezTo>
                      <a:pt x="51916" y="804003"/>
                      <a:pt x="66018" y="508092"/>
                      <a:pt x="62243" y="236055"/>
                    </a:cubicBezTo>
                    <a:lnTo>
                      <a:pt x="60969" y="204385"/>
                    </a:lnTo>
                    <a:lnTo>
                      <a:pt x="60563" y="203200"/>
                    </a:lnTo>
                    <a:cubicBezTo>
                      <a:pt x="60563" y="90976"/>
                      <a:pt x="369653" y="0"/>
                      <a:pt x="750935" y="0"/>
                    </a:cubicBezTo>
                    <a:cubicBezTo>
                      <a:pt x="1132217" y="0"/>
                      <a:pt x="1441307" y="90976"/>
                      <a:pt x="1441307" y="203200"/>
                    </a:cubicBezTo>
                    <a:lnTo>
                      <a:pt x="1440899" y="204391"/>
                    </a:lnTo>
                    <a:lnTo>
                      <a:pt x="1439625" y="236055"/>
                    </a:lnTo>
                    <a:cubicBezTo>
                      <a:pt x="1435850" y="508092"/>
                      <a:pt x="1449952" y="804003"/>
                      <a:pt x="1482372" y="1117332"/>
                    </a:cubicBezTo>
                    <a:close/>
                  </a:path>
                </a:pathLst>
              </a:custGeom>
              <a:solidFill>
                <a:srgbClr val="0B4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65">
                <a:extLst>
                  <a:ext uri="{FF2B5EF4-FFF2-40B4-BE49-F238E27FC236}">
                    <a16:creationId xmlns:a16="http://schemas.microsoft.com/office/drawing/2014/main" id="{F506AC5F-ED56-5F99-C485-15C8DAF0F378}"/>
                  </a:ext>
                </a:extLst>
              </p:cNvPr>
              <p:cNvSpPr/>
              <p:nvPr/>
            </p:nvSpPr>
            <p:spPr>
              <a:xfrm rot="10800000">
                <a:off x="4044437" y="2535618"/>
                <a:ext cx="1845167" cy="1040308"/>
              </a:xfrm>
              <a:custGeom>
                <a:avLst/>
                <a:gdLst>
                  <a:gd name="connsiteX0" fmla="*/ 368469 w 2466854"/>
                  <a:gd name="connsiteY0" fmla="*/ 50067 h 1465251"/>
                  <a:gd name="connsiteX1" fmla="*/ 377845 w 2466854"/>
                  <a:gd name="connsiteY1" fmla="*/ 0 h 1465251"/>
                  <a:gd name="connsiteX2" fmla="*/ 378857 w 2466854"/>
                  <a:gd name="connsiteY2" fmla="*/ 0 h 1465251"/>
                  <a:gd name="connsiteX3" fmla="*/ 2098385 w 2466854"/>
                  <a:gd name="connsiteY3" fmla="*/ 50067 h 1465251"/>
                  <a:gd name="connsiteX4" fmla="*/ 2087997 w 2466854"/>
                  <a:gd name="connsiteY4" fmla="*/ 0 h 1465251"/>
                  <a:gd name="connsiteX5" fmla="*/ 2089010 w 2466854"/>
                  <a:gd name="connsiteY5" fmla="*/ 0 h 1465251"/>
                  <a:gd name="connsiteX6" fmla="*/ 2466854 w 2466854"/>
                  <a:gd name="connsiteY6" fmla="*/ 1465251 h 1465251"/>
                  <a:gd name="connsiteX7" fmla="*/ 2462874 w 2466854"/>
                  <a:gd name="connsiteY7" fmla="*/ 1465251 h 1465251"/>
                  <a:gd name="connsiteX8" fmla="*/ 2442788 w 2466854"/>
                  <a:gd name="connsiteY8" fmla="*/ 1409427 h 1465251"/>
                  <a:gd name="connsiteX9" fmla="*/ 1233428 w 2466854"/>
                  <a:gd name="connsiteY9" fmla="*/ 1133260 h 1465251"/>
                  <a:gd name="connsiteX10" fmla="*/ 24067 w 2466854"/>
                  <a:gd name="connsiteY10" fmla="*/ 1409427 h 1465251"/>
                  <a:gd name="connsiteX11" fmla="*/ 3982 w 2466854"/>
                  <a:gd name="connsiteY11" fmla="*/ 1465251 h 1465251"/>
                  <a:gd name="connsiteX12" fmla="*/ 0 w 2466854"/>
                  <a:gd name="connsiteY12" fmla="*/ 1465251 h 1465251"/>
                  <a:gd name="connsiteX13" fmla="*/ 71409 w 2466854"/>
                  <a:gd name="connsiteY13" fmla="*/ 1245406 h 1465251"/>
                  <a:gd name="connsiteX14" fmla="*/ 185185 w 2466854"/>
                  <a:gd name="connsiteY14" fmla="*/ 848402 h 1465251"/>
                  <a:gd name="connsiteX15" fmla="*/ 273560 w 2466854"/>
                  <a:gd name="connsiteY15" fmla="*/ 497397 h 1465251"/>
                  <a:gd name="connsiteX16" fmla="*/ 311669 w 2466854"/>
                  <a:gd name="connsiteY16" fmla="*/ 323812 h 1465251"/>
                  <a:gd name="connsiteX17" fmla="*/ 294864 w 2466854"/>
                  <a:gd name="connsiteY17" fmla="*/ 404803 h 1465251"/>
                  <a:gd name="connsiteX18" fmla="*/ 296220 w 2466854"/>
                  <a:gd name="connsiteY18" fmla="*/ 404803 h 1465251"/>
                  <a:gd name="connsiteX19" fmla="*/ 296168 w 2466854"/>
                  <a:gd name="connsiteY19" fmla="*/ 404647 h 1465251"/>
                  <a:gd name="connsiteX20" fmla="*/ 1233428 w 2466854"/>
                  <a:gd name="connsiteY20" fmla="*/ 119811 h 1465251"/>
                  <a:gd name="connsiteX21" fmla="*/ 2170688 w 2466854"/>
                  <a:gd name="connsiteY21" fmla="*/ 404647 h 1465251"/>
                  <a:gd name="connsiteX22" fmla="*/ 2170636 w 2466854"/>
                  <a:gd name="connsiteY22" fmla="*/ 404803 h 1465251"/>
                  <a:gd name="connsiteX23" fmla="*/ 2171990 w 2466854"/>
                  <a:gd name="connsiteY23" fmla="*/ 404803 h 1465251"/>
                  <a:gd name="connsiteX24" fmla="*/ 2155185 w 2466854"/>
                  <a:gd name="connsiteY24" fmla="*/ 323812 h 1465251"/>
                  <a:gd name="connsiteX25" fmla="*/ 2193294 w 2466854"/>
                  <a:gd name="connsiteY25" fmla="*/ 497397 h 1465251"/>
                  <a:gd name="connsiteX26" fmla="*/ 2281669 w 2466854"/>
                  <a:gd name="connsiteY26" fmla="*/ 848402 h 1465251"/>
                  <a:gd name="connsiteX27" fmla="*/ 2395445 w 2466854"/>
                  <a:gd name="connsiteY27" fmla="*/ 1245406 h 1465251"/>
                  <a:gd name="connsiteX0" fmla="*/ 368469 w 2466854"/>
                  <a:gd name="connsiteY0" fmla="*/ 50067 h 1465251"/>
                  <a:gd name="connsiteX1" fmla="*/ 377845 w 2466854"/>
                  <a:gd name="connsiteY1" fmla="*/ 0 h 1465251"/>
                  <a:gd name="connsiteX2" fmla="*/ 368469 w 2466854"/>
                  <a:gd name="connsiteY2" fmla="*/ 50067 h 1465251"/>
                  <a:gd name="connsiteX3" fmla="*/ 2098385 w 2466854"/>
                  <a:gd name="connsiteY3" fmla="*/ 50067 h 1465251"/>
                  <a:gd name="connsiteX4" fmla="*/ 2087997 w 2466854"/>
                  <a:gd name="connsiteY4" fmla="*/ 0 h 1465251"/>
                  <a:gd name="connsiteX5" fmla="*/ 2089010 w 2466854"/>
                  <a:gd name="connsiteY5" fmla="*/ 0 h 1465251"/>
                  <a:gd name="connsiteX6" fmla="*/ 2098385 w 2466854"/>
                  <a:gd name="connsiteY6" fmla="*/ 50067 h 1465251"/>
                  <a:gd name="connsiteX7" fmla="*/ 2466854 w 2466854"/>
                  <a:gd name="connsiteY7" fmla="*/ 1465251 h 1465251"/>
                  <a:gd name="connsiteX8" fmla="*/ 2462874 w 2466854"/>
                  <a:gd name="connsiteY8" fmla="*/ 1465251 h 1465251"/>
                  <a:gd name="connsiteX9" fmla="*/ 2442788 w 2466854"/>
                  <a:gd name="connsiteY9" fmla="*/ 1409427 h 1465251"/>
                  <a:gd name="connsiteX10" fmla="*/ 1233428 w 2466854"/>
                  <a:gd name="connsiteY10" fmla="*/ 1133260 h 1465251"/>
                  <a:gd name="connsiteX11" fmla="*/ 24067 w 2466854"/>
                  <a:gd name="connsiteY11" fmla="*/ 1409427 h 1465251"/>
                  <a:gd name="connsiteX12" fmla="*/ 3982 w 2466854"/>
                  <a:gd name="connsiteY12" fmla="*/ 1465251 h 1465251"/>
                  <a:gd name="connsiteX13" fmla="*/ 0 w 2466854"/>
                  <a:gd name="connsiteY13" fmla="*/ 1465251 h 1465251"/>
                  <a:gd name="connsiteX14" fmla="*/ 71409 w 2466854"/>
                  <a:gd name="connsiteY14" fmla="*/ 1245406 h 1465251"/>
                  <a:gd name="connsiteX15" fmla="*/ 185185 w 2466854"/>
                  <a:gd name="connsiteY15" fmla="*/ 848402 h 1465251"/>
                  <a:gd name="connsiteX16" fmla="*/ 273560 w 2466854"/>
                  <a:gd name="connsiteY16" fmla="*/ 497397 h 1465251"/>
                  <a:gd name="connsiteX17" fmla="*/ 311669 w 2466854"/>
                  <a:gd name="connsiteY17" fmla="*/ 323812 h 1465251"/>
                  <a:gd name="connsiteX18" fmla="*/ 294864 w 2466854"/>
                  <a:gd name="connsiteY18" fmla="*/ 404803 h 1465251"/>
                  <a:gd name="connsiteX19" fmla="*/ 296220 w 2466854"/>
                  <a:gd name="connsiteY19" fmla="*/ 404803 h 1465251"/>
                  <a:gd name="connsiteX20" fmla="*/ 296168 w 2466854"/>
                  <a:gd name="connsiteY20" fmla="*/ 404647 h 1465251"/>
                  <a:gd name="connsiteX21" fmla="*/ 1233428 w 2466854"/>
                  <a:gd name="connsiteY21" fmla="*/ 119811 h 1465251"/>
                  <a:gd name="connsiteX22" fmla="*/ 2170688 w 2466854"/>
                  <a:gd name="connsiteY22" fmla="*/ 404647 h 1465251"/>
                  <a:gd name="connsiteX23" fmla="*/ 2170636 w 2466854"/>
                  <a:gd name="connsiteY23" fmla="*/ 404803 h 1465251"/>
                  <a:gd name="connsiteX24" fmla="*/ 2171990 w 2466854"/>
                  <a:gd name="connsiteY24" fmla="*/ 404803 h 1465251"/>
                  <a:gd name="connsiteX25" fmla="*/ 2155185 w 2466854"/>
                  <a:gd name="connsiteY25" fmla="*/ 323812 h 1465251"/>
                  <a:gd name="connsiteX26" fmla="*/ 2193294 w 2466854"/>
                  <a:gd name="connsiteY26" fmla="*/ 497397 h 1465251"/>
                  <a:gd name="connsiteX27" fmla="*/ 2281669 w 2466854"/>
                  <a:gd name="connsiteY27" fmla="*/ 848402 h 1465251"/>
                  <a:gd name="connsiteX28" fmla="*/ 2395445 w 2466854"/>
                  <a:gd name="connsiteY28" fmla="*/ 1245406 h 1465251"/>
                  <a:gd name="connsiteX29" fmla="*/ 2466854 w 2466854"/>
                  <a:gd name="connsiteY29" fmla="*/ 1465251 h 1465251"/>
                  <a:gd name="connsiteX0" fmla="*/ 2098385 w 2466854"/>
                  <a:gd name="connsiteY0" fmla="*/ 50067 h 1465251"/>
                  <a:gd name="connsiteX1" fmla="*/ 2087997 w 2466854"/>
                  <a:gd name="connsiteY1" fmla="*/ 0 h 1465251"/>
                  <a:gd name="connsiteX2" fmla="*/ 2089010 w 2466854"/>
                  <a:gd name="connsiteY2" fmla="*/ 0 h 1465251"/>
                  <a:gd name="connsiteX3" fmla="*/ 2098385 w 2466854"/>
                  <a:gd name="connsiteY3" fmla="*/ 50067 h 1465251"/>
                  <a:gd name="connsiteX4" fmla="*/ 2466854 w 2466854"/>
                  <a:gd name="connsiteY4" fmla="*/ 1465251 h 1465251"/>
                  <a:gd name="connsiteX5" fmla="*/ 2462874 w 2466854"/>
                  <a:gd name="connsiteY5" fmla="*/ 1465251 h 1465251"/>
                  <a:gd name="connsiteX6" fmla="*/ 2442788 w 2466854"/>
                  <a:gd name="connsiteY6" fmla="*/ 1409427 h 1465251"/>
                  <a:gd name="connsiteX7" fmla="*/ 1233428 w 2466854"/>
                  <a:gd name="connsiteY7" fmla="*/ 1133260 h 1465251"/>
                  <a:gd name="connsiteX8" fmla="*/ 24067 w 2466854"/>
                  <a:gd name="connsiteY8" fmla="*/ 1409427 h 1465251"/>
                  <a:gd name="connsiteX9" fmla="*/ 3982 w 2466854"/>
                  <a:gd name="connsiteY9" fmla="*/ 1465251 h 1465251"/>
                  <a:gd name="connsiteX10" fmla="*/ 0 w 2466854"/>
                  <a:gd name="connsiteY10" fmla="*/ 1465251 h 1465251"/>
                  <a:gd name="connsiteX11" fmla="*/ 71409 w 2466854"/>
                  <a:gd name="connsiteY11" fmla="*/ 1245406 h 1465251"/>
                  <a:gd name="connsiteX12" fmla="*/ 185185 w 2466854"/>
                  <a:gd name="connsiteY12" fmla="*/ 848402 h 1465251"/>
                  <a:gd name="connsiteX13" fmla="*/ 273560 w 2466854"/>
                  <a:gd name="connsiteY13" fmla="*/ 497397 h 1465251"/>
                  <a:gd name="connsiteX14" fmla="*/ 311669 w 2466854"/>
                  <a:gd name="connsiteY14" fmla="*/ 323812 h 1465251"/>
                  <a:gd name="connsiteX15" fmla="*/ 294864 w 2466854"/>
                  <a:gd name="connsiteY15" fmla="*/ 404803 h 1465251"/>
                  <a:gd name="connsiteX16" fmla="*/ 296220 w 2466854"/>
                  <a:gd name="connsiteY16" fmla="*/ 404803 h 1465251"/>
                  <a:gd name="connsiteX17" fmla="*/ 296168 w 2466854"/>
                  <a:gd name="connsiteY17" fmla="*/ 404647 h 1465251"/>
                  <a:gd name="connsiteX18" fmla="*/ 1233428 w 2466854"/>
                  <a:gd name="connsiteY18" fmla="*/ 119811 h 1465251"/>
                  <a:gd name="connsiteX19" fmla="*/ 2170688 w 2466854"/>
                  <a:gd name="connsiteY19" fmla="*/ 404647 h 1465251"/>
                  <a:gd name="connsiteX20" fmla="*/ 2170636 w 2466854"/>
                  <a:gd name="connsiteY20" fmla="*/ 404803 h 1465251"/>
                  <a:gd name="connsiteX21" fmla="*/ 2171990 w 2466854"/>
                  <a:gd name="connsiteY21" fmla="*/ 404803 h 1465251"/>
                  <a:gd name="connsiteX22" fmla="*/ 2155185 w 2466854"/>
                  <a:gd name="connsiteY22" fmla="*/ 323812 h 1465251"/>
                  <a:gd name="connsiteX23" fmla="*/ 2193294 w 2466854"/>
                  <a:gd name="connsiteY23" fmla="*/ 497397 h 1465251"/>
                  <a:gd name="connsiteX24" fmla="*/ 2281669 w 2466854"/>
                  <a:gd name="connsiteY24" fmla="*/ 848402 h 1465251"/>
                  <a:gd name="connsiteX25" fmla="*/ 2395445 w 2466854"/>
                  <a:gd name="connsiteY25" fmla="*/ 1245406 h 1465251"/>
                  <a:gd name="connsiteX26" fmla="*/ 2466854 w 2466854"/>
                  <a:gd name="connsiteY26" fmla="*/ 1465251 h 1465251"/>
                  <a:gd name="connsiteX0" fmla="*/ 2089010 w 2466854"/>
                  <a:gd name="connsiteY0" fmla="*/ 0 h 1465251"/>
                  <a:gd name="connsiteX1" fmla="*/ 2087997 w 2466854"/>
                  <a:gd name="connsiteY1" fmla="*/ 0 h 1465251"/>
                  <a:gd name="connsiteX2" fmla="*/ 2089010 w 2466854"/>
                  <a:gd name="connsiteY2" fmla="*/ 0 h 1465251"/>
                  <a:gd name="connsiteX3" fmla="*/ 2466854 w 2466854"/>
                  <a:gd name="connsiteY3" fmla="*/ 1465251 h 1465251"/>
                  <a:gd name="connsiteX4" fmla="*/ 2462874 w 2466854"/>
                  <a:gd name="connsiteY4" fmla="*/ 1465251 h 1465251"/>
                  <a:gd name="connsiteX5" fmla="*/ 2442788 w 2466854"/>
                  <a:gd name="connsiteY5" fmla="*/ 1409427 h 1465251"/>
                  <a:gd name="connsiteX6" fmla="*/ 1233428 w 2466854"/>
                  <a:gd name="connsiteY6" fmla="*/ 1133260 h 1465251"/>
                  <a:gd name="connsiteX7" fmla="*/ 24067 w 2466854"/>
                  <a:gd name="connsiteY7" fmla="*/ 1409427 h 1465251"/>
                  <a:gd name="connsiteX8" fmla="*/ 3982 w 2466854"/>
                  <a:gd name="connsiteY8" fmla="*/ 1465251 h 1465251"/>
                  <a:gd name="connsiteX9" fmla="*/ 0 w 2466854"/>
                  <a:gd name="connsiteY9" fmla="*/ 1465251 h 1465251"/>
                  <a:gd name="connsiteX10" fmla="*/ 71409 w 2466854"/>
                  <a:gd name="connsiteY10" fmla="*/ 1245406 h 1465251"/>
                  <a:gd name="connsiteX11" fmla="*/ 185185 w 2466854"/>
                  <a:gd name="connsiteY11" fmla="*/ 848402 h 1465251"/>
                  <a:gd name="connsiteX12" fmla="*/ 273560 w 2466854"/>
                  <a:gd name="connsiteY12" fmla="*/ 497397 h 1465251"/>
                  <a:gd name="connsiteX13" fmla="*/ 311669 w 2466854"/>
                  <a:gd name="connsiteY13" fmla="*/ 323812 h 1465251"/>
                  <a:gd name="connsiteX14" fmla="*/ 294864 w 2466854"/>
                  <a:gd name="connsiteY14" fmla="*/ 404803 h 1465251"/>
                  <a:gd name="connsiteX15" fmla="*/ 296220 w 2466854"/>
                  <a:gd name="connsiteY15" fmla="*/ 404803 h 1465251"/>
                  <a:gd name="connsiteX16" fmla="*/ 296168 w 2466854"/>
                  <a:gd name="connsiteY16" fmla="*/ 404647 h 1465251"/>
                  <a:gd name="connsiteX17" fmla="*/ 1233428 w 2466854"/>
                  <a:gd name="connsiteY17" fmla="*/ 119811 h 1465251"/>
                  <a:gd name="connsiteX18" fmla="*/ 2170688 w 2466854"/>
                  <a:gd name="connsiteY18" fmla="*/ 404647 h 1465251"/>
                  <a:gd name="connsiteX19" fmla="*/ 2170636 w 2466854"/>
                  <a:gd name="connsiteY19" fmla="*/ 404803 h 1465251"/>
                  <a:gd name="connsiteX20" fmla="*/ 2171990 w 2466854"/>
                  <a:gd name="connsiteY20" fmla="*/ 404803 h 1465251"/>
                  <a:gd name="connsiteX21" fmla="*/ 2155185 w 2466854"/>
                  <a:gd name="connsiteY21" fmla="*/ 323812 h 1465251"/>
                  <a:gd name="connsiteX22" fmla="*/ 2193294 w 2466854"/>
                  <a:gd name="connsiteY22" fmla="*/ 497397 h 1465251"/>
                  <a:gd name="connsiteX23" fmla="*/ 2281669 w 2466854"/>
                  <a:gd name="connsiteY23" fmla="*/ 848402 h 1465251"/>
                  <a:gd name="connsiteX24" fmla="*/ 2395445 w 2466854"/>
                  <a:gd name="connsiteY24" fmla="*/ 1245406 h 1465251"/>
                  <a:gd name="connsiteX25" fmla="*/ 2466854 w 2466854"/>
                  <a:gd name="connsiteY25" fmla="*/ 1465251 h 1465251"/>
                  <a:gd name="connsiteX0" fmla="*/ 2466854 w 2466854"/>
                  <a:gd name="connsiteY0" fmla="*/ 1345440 h 1345440"/>
                  <a:gd name="connsiteX1" fmla="*/ 2462874 w 2466854"/>
                  <a:gd name="connsiteY1" fmla="*/ 1345440 h 1345440"/>
                  <a:gd name="connsiteX2" fmla="*/ 2442788 w 2466854"/>
                  <a:gd name="connsiteY2" fmla="*/ 1289616 h 1345440"/>
                  <a:gd name="connsiteX3" fmla="*/ 1233428 w 2466854"/>
                  <a:gd name="connsiteY3" fmla="*/ 1013449 h 1345440"/>
                  <a:gd name="connsiteX4" fmla="*/ 24067 w 2466854"/>
                  <a:gd name="connsiteY4" fmla="*/ 1289616 h 1345440"/>
                  <a:gd name="connsiteX5" fmla="*/ 3982 w 2466854"/>
                  <a:gd name="connsiteY5" fmla="*/ 1345440 h 1345440"/>
                  <a:gd name="connsiteX6" fmla="*/ 0 w 2466854"/>
                  <a:gd name="connsiteY6" fmla="*/ 1345440 h 1345440"/>
                  <a:gd name="connsiteX7" fmla="*/ 71409 w 2466854"/>
                  <a:gd name="connsiteY7" fmla="*/ 1125595 h 1345440"/>
                  <a:gd name="connsiteX8" fmla="*/ 185185 w 2466854"/>
                  <a:gd name="connsiteY8" fmla="*/ 728591 h 1345440"/>
                  <a:gd name="connsiteX9" fmla="*/ 273560 w 2466854"/>
                  <a:gd name="connsiteY9" fmla="*/ 377586 h 1345440"/>
                  <a:gd name="connsiteX10" fmla="*/ 311669 w 2466854"/>
                  <a:gd name="connsiteY10" fmla="*/ 204001 h 1345440"/>
                  <a:gd name="connsiteX11" fmla="*/ 294864 w 2466854"/>
                  <a:gd name="connsiteY11" fmla="*/ 284992 h 1345440"/>
                  <a:gd name="connsiteX12" fmla="*/ 296220 w 2466854"/>
                  <a:gd name="connsiteY12" fmla="*/ 284992 h 1345440"/>
                  <a:gd name="connsiteX13" fmla="*/ 296168 w 2466854"/>
                  <a:gd name="connsiteY13" fmla="*/ 284836 h 1345440"/>
                  <a:gd name="connsiteX14" fmla="*/ 1233428 w 2466854"/>
                  <a:gd name="connsiteY14" fmla="*/ 0 h 1345440"/>
                  <a:gd name="connsiteX15" fmla="*/ 2170688 w 2466854"/>
                  <a:gd name="connsiteY15" fmla="*/ 284836 h 1345440"/>
                  <a:gd name="connsiteX16" fmla="*/ 2170636 w 2466854"/>
                  <a:gd name="connsiteY16" fmla="*/ 284992 h 1345440"/>
                  <a:gd name="connsiteX17" fmla="*/ 2171990 w 2466854"/>
                  <a:gd name="connsiteY17" fmla="*/ 284992 h 1345440"/>
                  <a:gd name="connsiteX18" fmla="*/ 2155185 w 2466854"/>
                  <a:gd name="connsiteY18" fmla="*/ 204001 h 1345440"/>
                  <a:gd name="connsiteX19" fmla="*/ 2193294 w 2466854"/>
                  <a:gd name="connsiteY19" fmla="*/ 377586 h 1345440"/>
                  <a:gd name="connsiteX20" fmla="*/ 2281669 w 2466854"/>
                  <a:gd name="connsiteY20" fmla="*/ 728591 h 1345440"/>
                  <a:gd name="connsiteX21" fmla="*/ 2395445 w 2466854"/>
                  <a:gd name="connsiteY21" fmla="*/ 1125595 h 1345440"/>
                  <a:gd name="connsiteX22" fmla="*/ 2466854 w 2466854"/>
                  <a:gd name="connsiteY22" fmla="*/ 1345440 h 134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66854" h="1345440">
                    <a:moveTo>
                      <a:pt x="2466854" y="1345440"/>
                    </a:moveTo>
                    <a:lnTo>
                      <a:pt x="2462874" y="1345440"/>
                    </a:lnTo>
                    <a:lnTo>
                      <a:pt x="2442788" y="1289616"/>
                    </a:lnTo>
                    <a:cubicBezTo>
                      <a:pt x="2327681" y="1132007"/>
                      <a:pt x="1829970" y="1013449"/>
                      <a:pt x="1233428" y="1013449"/>
                    </a:cubicBezTo>
                    <a:cubicBezTo>
                      <a:pt x="636886" y="1013449"/>
                      <a:pt x="139174" y="1132007"/>
                      <a:pt x="24067" y="1289616"/>
                    </a:cubicBezTo>
                    <a:lnTo>
                      <a:pt x="3982" y="1345440"/>
                    </a:lnTo>
                    <a:lnTo>
                      <a:pt x="0" y="1345440"/>
                    </a:lnTo>
                    <a:lnTo>
                      <a:pt x="71409" y="1125595"/>
                    </a:lnTo>
                    <a:cubicBezTo>
                      <a:pt x="111113" y="995678"/>
                      <a:pt x="149105" y="863245"/>
                      <a:pt x="185185" y="728591"/>
                    </a:cubicBezTo>
                    <a:cubicBezTo>
                      <a:pt x="216755" y="610769"/>
                      <a:pt x="246208" y="493688"/>
                      <a:pt x="273560" y="377586"/>
                    </a:cubicBezTo>
                    <a:lnTo>
                      <a:pt x="311669" y="204001"/>
                    </a:lnTo>
                    <a:lnTo>
                      <a:pt x="294864" y="284992"/>
                    </a:lnTo>
                    <a:lnTo>
                      <a:pt x="296220" y="284992"/>
                    </a:lnTo>
                    <a:cubicBezTo>
                      <a:pt x="296203" y="284940"/>
                      <a:pt x="296185" y="284888"/>
                      <a:pt x="296168" y="284836"/>
                    </a:cubicBezTo>
                    <a:cubicBezTo>
                      <a:pt x="296168" y="127525"/>
                      <a:pt x="715794" y="0"/>
                      <a:pt x="1233428" y="0"/>
                    </a:cubicBezTo>
                    <a:cubicBezTo>
                      <a:pt x="1751062" y="0"/>
                      <a:pt x="2170688" y="127525"/>
                      <a:pt x="2170688" y="284836"/>
                    </a:cubicBezTo>
                    <a:cubicBezTo>
                      <a:pt x="2170671" y="284888"/>
                      <a:pt x="2170653" y="284940"/>
                      <a:pt x="2170636" y="284992"/>
                    </a:cubicBezTo>
                    <a:lnTo>
                      <a:pt x="2171990" y="284992"/>
                    </a:lnTo>
                    <a:lnTo>
                      <a:pt x="2155185" y="204001"/>
                    </a:lnTo>
                    <a:lnTo>
                      <a:pt x="2193294" y="377586"/>
                    </a:lnTo>
                    <a:cubicBezTo>
                      <a:pt x="2220646" y="493688"/>
                      <a:pt x="2250099" y="610769"/>
                      <a:pt x="2281669" y="728591"/>
                    </a:cubicBezTo>
                    <a:cubicBezTo>
                      <a:pt x="2317749" y="863245"/>
                      <a:pt x="2355741" y="995678"/>
                      <a:pt x="2395445" y="1125595"/>
                    </a:cubicBezTo>
                    <a:lnTo>
                      <a:pt x="2466854" y="1345440"/>
                    </a:lnTo>
                    <a:close/>
                  </a:path>
                </a:pathLst>
              </a:custGeom>
              <a:solidFill>
                <a:srgbClr val="FA7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66">
                <a:extLst>
                  <a:ext uri="{FF2B5EF4-FFF2-40B4-BE49-F238E27FC236}">
                    <a16:creationId xmlns:a16="http://schemas.microsoft.com/office/drawing/2014/main" id="{746E311E-73BE-8C65-92E7-7CCE1B1E1451}"/>
                  </a:ext>
                </a:extLst>
              </p:cNvPr>
              <p:cNvSpPr/>
              <p:nvPr/>
            </p:nvSpPr>
            <p:spPr>
              <a:xfrm rot="10800000">
                <a:off x="3726217" y="1694180"/>
                <a:ext cx="2481606" cy="1101548"/>
              </a:xfrm>
              <a:custGeom>
                <a:avLst/>
                <a:gdLst>
                  <a:gd name="connsiteX0" fmla="*/ 3317727 w 3317727"/>
                  <a:gd name="connsiteY0" fmla="*/ 1424642 h 1424642"/>
                  <a:gd name="connsiteX1" fmla="*/ 3313856 w 3317727"/>
                  <a:gd name="connsiteY1" fmla="*/ 1424642 h 1424642"/>
                  <a:gd name="connsiteX2" fmla="*/ 3280303 w 3317727"/>
                  <a:gd name="connsiteY2" fmla="*/ 1351086 h 1424642"/>
                  <a:gd name="connsiteX3" fmla="*/ 1658864 w 3317727"/>
                  <a:gd name="connsiteY3" fmla="*/ 1059040 h 1424642"/>
                  <a:gd name="connsiteX4" fmla="*/ 37425 w 3317727"/>
                  <a:gd name="connsiteY4" fmla="*/ 1351086 h 1424642"/>
                  <a:gd name="connsiteX5" fmla="*/ 3872 w 3317727"/>
                  <a:gd name="connsiteY5" fmla="*/ 1424642 h 1424642"/>
                  <a:gd name="connsiteX6" fmla="*/ 0 w 3317727"/>
                  <a:gd name="connsiteY6" fmla="*/ 1424642 h 1424642"/>
                  <a:gd name="connsiteX7" fmla="*/ 62339 w 3317727"/>
                  <a:gd name="connsiteY7" fmla="*/ 1288892 h 1424642"/>
                  <a:gd name="connsiteX8" fmla="*/ 372798 w 3317727"/>
                  <a:gd name="connsiteY8" fmla="*/ 494048 h 1424642"/>
                  <a:gd name="connsiteX9" fmla="*/ 425436 w 3317727"/>
                  <a:gd name="connsiteY9" fmla="*/ 331991 h 1424642"/>
                  <a:gd name="connsiteX10" fmla="*/ 429418 w 3317727"/>
                  <a:gd name="connsiteY10" fmla="*/ 331991 h 1424642"/>
                  <a:gd name="connsiteX11" fmla="*/ 449503 w 3317727"/>
                  <a:gd name="connsiteY11" fmla="*/ 276167 h 1424642"/>
                  <a:gd name="connsiteX12" fmla="*/ 1658864 w 3317727"/>
                  <a:gd name="connsiteY12" fmla="*/ 0 h 1424642"/>
                  <a:gd name="connsiteX13" fmla="*/ 2868224 w 3317727"/>
                  <a:gd name="connsiteY13" fmla="*/ 276167 h 1424642"/>
                  <a:gd name="connsiteX14" fmla="*/ 2888310 w 3317727"/>
                  <a:gd name="connsiteY14" fmla="*/ 331991 h 1424642"/>
                  <a:gd name="connsiteX15" fmla="*/ 2892290 w 3317727"/>
                  <a:gd name="connsiteY15" fmla="*/ 331991 h 1424642"/>
                  <a:gd name="connsiteX16" fmla="*/ 2944928 w 3317727"/>
                  <a:gd name="connsiteY16" fmla="*/ 494048 h 1424642"/>
                  <a:gd name="connsiteX17" fmla="*/ 3255388 w 3317727"/>
                  <a:gd name="connsiteY17" fmla="*/ 1288892 h 14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17727" h="1424642">
                    <a:moveTo>
                      <a:pt x="3317727" y="1424642"/>
                    </a:moveTo>
                    <a:lnTo>
                      <a:pt x="3313856" y="1424642"/>
                    </a:lnTo>
                    <a:lnTo>
                      <a:pt x="3280303" y="1351086"/>
                    </a:lnTo>
                    <a:cubicBezTo>
                      <a:pt x="3125974" y="1184416"/>
                      <a:pt x="2458672" y="1059040"/>
                      <a:pt x="1658864" y="1059040"/>
                    </a:cubicBezTo>
                    <a:cubicBezTo>
                      <a:pt x="859055" y="1059040"/>
                      <a:pt x="191753" y="1184416"/>
                      <a:pt x="37425" y="1351086"/>
                    </a:cubicBezTo>
                    <a:lnTo>
                      <a:pt x="3872" y="1424642"/>
                    </a:lnTo>
                    <a:lnTo>
                      <a:pt x="0" y="1424642"/>
                    </a:lnTo>
                    <a:lnTo>
                      <a:pt x="62339" y="1288892"/>
                    </a:lnTo>
                    <a:cubicBezTo>
                      <a:pt x="171966" y="1040442"/>
                      <a:pt x="276210" y="774367"/>
                      <a:pt x="372798" y="494048"/>
                    </a:cubicBezTo>
                    <a:lnTo>
                      <a:pt x="425436" y="331991"/>
                    </a:lnTo>
                    <a:lnTo>
                      <a:pt x="429418" y="331991"/>
                    </a:lnTo>
                    <a:lnTo>
                      <a:pt x="449503" y="276167"/>
                    </a:lnTo>
                    <a:cubicBezTo>
                      <a:pt x="564610" y="118558"/>
                      <a:pt x="1062322" y="0"/>
                      <a:pt x="1658864" y="0"/>
                    </a:cubicBezTo>
                    <a:cubicBezTo>
                      <a:pt x="2255406" y="0"/>
                      <a:pt x="2753117" y="118558"/>
                      <a:pt x="2868224" y="276167"/>
                    </a:cubicBezTo>
                    <a:lnTo>
                      <a:pt x="2888310" y="331991"/>
                    </a:lnTo>
                    <a:lnTo>
                      <a:pt x="2892290" y="331991"/>
                    </a:lnTo>
                    <a:lnTo>
                      <a:pt x="2944928" y="494048"/>
                    </a:lnTo>
                    <a:cubicBezTo>
                      <a:pt x="3041516" y="774367"/>
                      <a:pt x="3145761" y="1040442"/>
                      <a:pt x="3255388" y="1288892"/>
                    </a:cubicBezTo>
                    <a:close/>
                  </a:path>
                </a:pathLst>
              </a:custGeom>
              <a:solidFill>
                <a:srgbClr val="CB2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D19FEB9-88C9-73A3-8782-14FBFCBB39C6}"/>
                  </a:ext>
                </a:extLst>
              </p:cNvPr>
              <p:cNvSpPr/>
              <p:nvPr/>
            </p:nvSpPr>
            <p:spPr>
              <a:xfrm>
                <a:off x="3270808" y="550740"/>
                <a:ext cx="3392424" cy="628466"/>
              </a:xfrm>
              <a:prstGeom prst="ellipse">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403488B-2B1E-2BF0-898E-C3FC586D215F}"/>
                  </a:ext>
                </a:extLst>
              </p:cNvPr>
              <p:cNvSpPr/>
              <p:nvPr/>
            </p:nvSpPr>
            <p:spPr>
              <a:xfrm>
                <a:off x="3766958" y="930587"/>
                <a:ext cx="2399855" cy="527624"/>
              </a:xfrm>
              <a:prstGeom prst="ellipse">
                <a:avLst/>
              </a:prstGeom>
              <a:solidFill>
                <a:srgbClr val="7A032D">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73">
                <a:extLst>
                  <a:ext uri="{FF2B5EF4-FFF2-40B4-BE49-F238E27FC236}">
                    <a16:creationId xmlns:a16="http://schemas.microsoft.com/office/drawing/2014/main" id="{DF8B0840-BE3A-BD89-3F85-43A6573187F7}"/>
                  </a:ext>
                </a:extLst>
              </p:cNvPr>
              <p:cNvSpPr/>
              <p:nvPr/>
            </p:nvSpPr>
            <p:spPr>
              <a:xfrm rot="10800000">
                <a:off x="3318125" y="944813"/>
                <a:ext cx="3301276" cy="1042523"/>
              </a:xfrm>
              <a:custGeom>
                <a:avLst/>
                <a:gdLst>
                  <a:gd name="connsiteX0" fmla="*/ 3685105 w 4413566"/>
                  <a:gd name="connsiteY0" fmla="*/ 52497 h 1455510"/>
                  <a:gd name="connsiteX1" fmla="*/ 3663298 w 4413566"/>
                  <a:gd name="connsiteY1" fmla="*/ 0 h 1455510"/>
                  <a:gd name="connsiteX2" fmla="*/ 3663734 w 4413566"/>
                  <a:gd name="connsiteY2" fmla="*/ 0 h 1455510"/>
                  <a:gd name="connsiteX3" fmla="*/ 728457 w 4413566"/>
                  <a:gd name="connsiteY3" fmla="*/ 52508 h 1455510"/>
                  <a:gd name="connsiteX4" fmla="*/ 749832 w 4413566"/>
                  <a:gd name="connsiteY4" fmla="*/ 0 h 1455510"/>
                  <a:gd name="connsiteX5" fmla="*/ 750268 w 4413566"/>
                  <a:gd name="connsiteY5" fmla="*/ 0 h 1455510"/>
                  <a:gd name="connsiteX6" fmla="*/ 0 w 4413566"/>
                  <a:gd name="connsiteY6" fmla="*/ 1455510 h 1455510"/>
                  <a:gd name="connsiteX7" fmla="*/ 27790 w 4413566"/>
                  <a:gd name="connsiteY7" fmla="*/ 1416784 h 1455510"/>
                  <a:gd name="connsiteX8" fmla="*/ 498921 w 4413566"/>
                  <a:gd name="connsiteY8" fmla="*/ 579507 h 1455510"/>
                  <a:gd name="connsiteX9" fmla="*/ 626561 w 4413566"/>
                  <a:gd name="connsiteY9" fmla="*/ 297814 h 1455510"/>
                  <a:gd name="connsiteX10" fmla="*/ 610259 w 4413566"/>
                  <a:gd name="connsiteY10" fmla="*/ 337058 h 1455510"/>
                  <a:gd name="connsiteX11" fmla="*/ 547920 w 4413566"/>
                  <a:gd name="connsiteY11" fmla="*/ 472808 h 1455510"/>
                  <a:gd name="connsiteX12" fmla="*/ 551792 w 4413566"/>
                  <a:gd name="connsiteY12" fmla="*/ 472808 h 1455510"/>
                  <a:gd name="connsiteX13" fmla="*/ 585345 w 4413566"/>
                  <a:gd name="connsiteY13" fmla="*/ 399252 h 1455510"/>
                  <a:gd name="connsiteX14" fmla="*/ 2206784 w 4413566"/>
                  <a:gd name="connsiteY14" fmla="*/ 107206 h 1455510"/>
                  <a:gd name="connsiteX15" fmla="*/ 3828223 w 4413566"/>
                  <a:gd name="connsiteY15" fmla="*/ 399252 h 1455510"/>
                  <a:gd name="connsiteX16" fmla="*/ 3861776 w 4413566"/>
                  <a:gd name="connsiteY16" fmla="*/ 472808 h 1455510"/>
                  <a:gd name="connsiteX17" fmla="*/ 3865647 w 4413566"/>
                  <a:gd name="connsiteY17" fmla="*/ 472808 h 1455510"/>
                  <a:gd name="connsiteX18" fmla="*/ 3803308 w 4413566"/>
                  <a:gd name="connsiteY18" fmla="*/ 337058 h 1455510"/>
                  <a:gd name="connsiteX19" fmla="*/ 3787016 w 4413566"/>
                  <a:gd name="connsiteY19" fmla="*/ 297836 h 1455510"/>
                  <a:gd name="connsiteX20" fmla="*/ 3914645 w 4413566"/>
                  <a:gd name="connsiteY20" fmla="*/ 579507 h 1455510"/>
                  <a:gd name="connsiteX21" fmla="*/ 4385777 w 4413566"/>
                  <a:gd name="connsiteY21" fmla="*/ 1416784 h 1455510"/>
                  <a:gd name="connsiteX22" fmla="*/ 4413566 w 4413566"/>
                  <a:gd name="connsiteY22" fmla="*/ 1455508 h 1455510"/>
                  <a:gd name="connsiteX23" fmla="*/ 4372544 w 4413566"/>
                  <a:gd name="connsiteY23" fmla="*/ 1426917 h 1455510"/>
                  <a:gd name="connsiteX24" fmla="*/ 2206784 w 4413566"/>
                  <a:gd name="connsiteY24" fmla="*/ 1141368 h 1455510"/>
                  <a:gd name="connsiteX25" fmla="*/ 41024 w 4413566"/>
                  <a:gd name="connsiteY25" fmla="*/ 1426917 h 1455510"/>
                  <a:gd name="connsiteX0" fmla="*/ 3685105 w 4413566"/>
                  <a:gd name="connsiteY0" fmla="*/ 52497 h 1455510"/>
                  <a:gd name="connsiteX1" fmla="*/ 3663298 w 4413566"/>
                  <a:gd name="connsiteY1" fmla="*/ 0 h 1455510"/>
                  <a:gd name="connsiteX2" fmla="*/ 3685105 w 4413566"/>
                  <a:gd name="connsiteY2" fmla="*/ 52497 h 1455510"/>
                  <a:gd name="connsiteX3" fmla="*/ 728457 w 4413566"/>
                  <a:gd name="connsiteY3" fmla="*/ 52508 h 1455510"/>
                  <a:gd name="connsiteX4" fmla="*/ 749832 w 4413566"/>
                  <a:gd name="connsiteY4" fmla="*/ 0 h 1455510"/>
                  <a:gd name="connsiteX5" fmla="*/ 750268 w 4413566"/>
                  <a:gd name="connsiteY5" fmla="*/ 0 h 1455510"/>
                  <a:gd name="connsiteX6" fmla="*/ 728457 w 4413566"/>
                  <a:gd name="connsiteY6" fmla="*/ 52508 h 1455510"/>
                  <a:gd name="connsiteX7" fmla="*/ 0 w 4413566"/>
                  <a:gd name="connsiteY7" fmla="*/ 1455510 h 1455510"/>
                  <a:gd name="connsiteX8" fmla="*/ 27790 w 4413566"/>
                  <a:gd name="connsiteY8" fmla="*/ 1416784 h 1455510"/>
                  <a:gd name="connsiteX9" fmla="*/ 498921 w 4413566"/>
                  <a:gd name="connsiteY9" fmla="*/ 579507 h 1455510"/>
                  <a:gd name="connsiteX10" fmla="*/ 626561 w 4413566"/>
                  <a:gd name="connsiteY10" fmla="*/ 297814 h 1455510"/>
                  <a:gd name="connsiteX11" fmla="*/ 610259 w 4413566"/>
                  <a:gd name="connsiteY11" fmla="*/ 337058 h 1455510"/>
                  <a:gd name="connsiteX12" fmla="*/ 547920 w 4413566"/>
                  <a:gd name="connsiteY12" fmla="*/ 472808 h 1455510"/>
                  <a:gd name="connsiteX13" fmla="*/ 551792 w 4413566"/>
                  <a:gd name="connsiteY13" fmla="*/ 472808 h 1455510"/>
                  <a:gd name="connsiteX14" fmla="*/ 585345 w 4413566"/>
                  <a:gd name="connsiteY14" fmla="*/ 399252 h 1455510"/>
                  <a:gd name="connsiteX15" fmla="*/ 2206784 w 4413566"/>
                  <a:gd name="connsiteY15" fmla="*/ 107206 h 1455510"/>
                  <a:gd name="connsiteX16" fmla="*/ 3828223 w 4413566"/>
                  <a:gd name="connsiteY16" fmla="*/ 399252 h 1455510"/>
                  <a:gd name="connsiteX17" fmla="*/ 3861776 w 4413566"/>
                  <a:gd name="connsiteY17" fmla="*/ 472808 h 1455510"/>
                  <a:gd name="connsiteX18" fmla="*/ 3865647 w 4413566"/>
                  <a:gd name="connsiteY18" fmla="*/ 472808 h 1455510"/>
                  <a:gd name="connsiteX19" fmla="*/ 3803308 w 4413566"/>
                  <a:gd name="connsiteY19" fmla="*/ 337058 h 1455510"/>
                  <a:gd name="connsiteX20" fmla="*/ 3787016 w 4413566"/>
                  <a:gd name="connsiteY20" fmla="*/ 297836 h 1455510"/>
                  <a:gd name="connsiteX21" fmla="*/ 3914645 w 4413566"/>
                  <a:gd name="connsiteY21" fmla="*/ 579507 h 1455510"/>
                  <a:gd name="connsiteX22" fmla="*/ 4385777 w 4413566"/>
                  <a:gd name="connsiteY22" fmla="*/ 1416784 h 1455510"/>
                  <a:gd name="connsiteX23" fmla="*/ 4413566 w 4413566"/>
                  <a:gd name="connsiteY23" fmla="*/ 1455508 h 1455510"/>
                  <a:gd name="connsiteX24" fmla="*/ 4372544 w 4413566"/>
                  <a:gd name="connsiteY24" fmla="*/ 1426917 h 1455510"/>
                  <a:gd name="connsiteX25" fmla="*/ 2206784 w 4413566"/>
                  <a:gd name="connsiteY25" fmla="*/ 1141368 h 1455510"/>
                  <a:gd name="connsiteX26" fmla="*/ 41024 w 4413566"/>
                  <a:gd name="connsiteY26" fmla="*/ 1426917 h 1455510"/>
                  <a:gd name="connsiteX27" fmla="*/ 0 w 4413566"/>
                  <a:gd name="connsiteY27" fmla="*/ 1455510 h 1455510"/>
                  <a:gd name="connsiteX0" fmla="*/ 728457 w 4413566"/>
                  <a:gd name="connsiteY0" fmla="*/ 52508 h 1455510"/>
                  <a:gd name="connsiteX1" fmla="*/ 749832 w 4413566"/>
                  <a:gd name="connsiteY1" fmla="*/ 0 h 1455510"/>
                  <a:gd name="connsiteX2" fmla="*/ 750268 w 4413566"/>
                  <a:gd name="connsiteY2" fmla="*/ 0 h 1455510"/>
                  <a:gd name="connsiteX3" fmla="*/ 728457 w 4413566"/>
                  <a:gd name="connsiteY3" fmla="*/ 52508 h 1455510"/>
                  <a:gd name="connsiteX4" fmla="*/ 0 w 4413566"/>
                  <a:gd name="connsiteY4" fmla="*/ 1455510 h 1455510"/>
                  <a:gd name="connsiteX5" fmla="*/ 27790 w 4413566"/>
                  <a:gd name="connsiteY5" fmla="*/ 1416784 h 1455510"/>
                  <a:gd name="connsiteX6" fmla="*/ 498921 w 4413566"/>
                  <a:gd name="connsiteY6" fmla="*/ 579507 h 1455510"/>
                  <a:gd name="connsiteX7" fmla="*/ 626561 w 4413566"/>
                  <a:gd name="connsiteY7" fmla="*/ 297814 h 1455510"/>
                  <a:gd name="connsiteX8" fmla="*/ 610259 w 4413566"/>
                  <a:gd name="connsiteY8" fmla="*/ 337058 h 1455510"/>
                  <a:gd name="connsiteX9" fmla="*/ 547920 w 4413566"/>
                  <a:gd name="connsiteY9" fmla="*/ 472808 h 1455510"/>
                  <a:gd name="connsiteX10" fmla="*/ 551792 w 4413566"/>
                  <a:gd name="connsiteY10" fmla="*/ 472808 h 1455510"/>
                  <a:gd name="connsiteX11" fmla="*/ 585345 w 4413566"/>
                  <a:gd name="connsiteY11" fmla="*/ 399252 h 1455510"/>
                  <a:gd name="connsiteX12" fmla="*/ 2206784 w 4413566"/>
                  <a:gd name="connsiteY12" fmla="*/ 107206 h 1455510"/>
                  <a:gd name="connsiteX13" fmla="*/ 3828223 w 4413566"/>
                  <a:gd name="connsiteY13" fmla="*/ 399252 h 1455510"/>
                  <a:gd name="connsiteX14" fmla="*/ 3861776 w 4413566"/>
                  <a:gd name="connsiteY14" fmla="*/ 472808 h 1455510"/>
                  <a:gd name="connsiteX15" fmla="*/ 3865647 w 4413566"/>
                  <a:gd name="connsiteY15" fmla="*/ 472808 h 1455510"/>
                  <a:gd name="connsiteX16" fmla="*/ 3803308 w 4413566"/>
                  <a:gd name="connsiteY16" fmla="*/ 337058 h 1455510"/>
                  <a:gd name="connsiteX17" fmla="*/ 3787016 w 4413566"/>
                  <a:gd name="connsiteY17" fmla="*/ 297836 h 1455510"/>
                  <a:gd name="connsiteX18" fmla="*/ 3914645 w 4413566"/>
                  <a:gd name="connsiteY18" fmla="*/ 579507 h 1455510"/>
                  <a:gd name="connsiteX19" fmla="*/ 4385777 w 4413566"/>
                  <a:gd name="connsiteY19" fmla="*/ 1416784 h 1455510"/>
                  <a:gd name="connsiteX20" fmla="*/ 4413566 w 4413566"/>
                  <a:gd name="connsiteY20" fmla="*/ 1455508 h 1455510"/>
                  <a:gd name="connsiteX21" fmla="*/ 4372544 w 4413566"/>
                  <a:gd name="connsiteY21" fmla="*/ 1426917 h 1455510"/>
                  <a:gd name="connsiteX22" fmla="*/ 2206784 w 4413566"/>
                  <a:gd name="connsiteY22" fmla="*/ 1141368 h 1455510"/>
                  <a:gd name="connsiteX23" fmla="*/ 41024 w 4413566"/>
                  <a:gd name="connsiteY23" fmla="*/ 1426917 h 1455510"/>
                  <a:gd name="connsiteX24" fmla="*/ 0 w 4413566"/>
                  <a:gd name="connsiteY24" fmla="*/ 1455510 h 1455510"/>
                  <a:gd name="connsiteX0" fmla="*/ 728457 w 4413566"/>
                  <a:gd name="connsiteY0" fmla="*/ 52508 h 1455510"/>
                  <a:gd name="connsiteX1" fmla="*/ 749832 w 4413566"/>
                  <a:gd name="connsiteY1" fmla="*/ 0 h 1455510"/>
                  <a:gd name="connsiteX2" fmla="*/ 728457 w 4413566"/>
                  <a:gd name="connsiteY2" fmla="*/ 52508 h 1455510"/>
                  <a:gd name="connsiteX3" fmla="*/ 0 w 4413566"/>
                  <a:gd name="connsiteY3" fmla="*/ 1455510 h 1455510"/>
                  <a:gd name="connsiteX4" fmla="*/ 27790 w 4413566"/>
                  <a:gd name="connsiteY4" fmla="*/ 1416784 h 1455510"/>
                  <a:gd name="connsiteX5" fmla="*/ 498921 w 4413566"/>
                  <a:gd name="connsiteY5" fmla="*/ 579507 h 1455510"/>
                  <a:gd name="connsiteX6" fmla="*/ 626561 w 4413566"/>
                  <a:gd name="connsiteY6" fmla="*/ 297814 h 1455510"/>
                  <a:gd name="connsiteX7" fmla="*/ 610259 w 4413566"/>
                  <a:gd name="connsiteY7" fmla="*/ 337058 h 1455510"/>
                  <a:gd name="connsiteX8" fmla="*/ 547920 w 4413566"/>
                  <a:gd name="connsiteY8" fmla="*/ 472808 h 1455510"/>
                  <a:gd name="connsiteX9" fmla="*/ 551792 w 4413566"/>
                  <a:gd name="connsiteY9" fmla="*/ 472808 h 1455510"/>
                  <a:gd name="connsiteX10" fmla="*/ 585345 w 4413566"/>
                  <a:gd name="connsiteY10" fmla="*/ 399252 h 1455510"/>
                  <a:gd name="connsiteX11" fmla="*/ 2206784 w 4413566"/>
                  <a:gd name="connsiteY11" fmla="*/ 107206 h 1455510"/>
                  <a:gd name="connsiteX12" fmla="*/ 3828223 w 4413566"/>
                  <a:gd name="connsiteY12" fmla="*/ 399252 h 1455510"/>
                  <a:gd name="connsiteX13" fmla="*/ 3861776 w 4413566"/>
                  <a:gd name="connsiteY13" fmla="*/ 472808 h 1455510"/>
                  <a:gd name="connsiteX14" fmla="*/ 3865647 w 4413566"/>
                  <a:gd name="connsiteY14" fmla="*/ 472808 h 1455510"/>
                  <a:gd name="connsiteX15" fmla="*/ 3803308 w 4413566"/>
                  <a:gd name="connsiteY15" fmla="*/ 337058 h 1455510"/>
                  <a:gd name="connsiteX16" fmla="*/ 3787016 w 4413566"/>
                  <a:gd name="connsiteY16" fmla="*/ 297836 h 1455510"/>
                  <a:gd name="connsiteX17" fmla="*/ 3914645 w 4413566"/>
                  <a:gd name="connsiteY17" fmla="*/ 579507 h 1455510"/>
                  <a:gd name="connsiteX18" fmla="*/ 4385777 w 4413566"/>
                  <a:gd name="connsiteY18" fmla="*/ 1416784 h 1455510"/>
                  <a:gd name="connsiteX19" fmla="*/ 4413566 w 4413566"/>
                  <a:gd name="connsiteY19" fmla="*/ 1455508 h 1455510"/>
                  <a:gd name="connsiteX20" fmla="*/ 4372544 w 4413566"/>
                  <a:gd name="connsiteY20" fmla="*/ 1426917 h 1455510"/>
                  <a:gd name="connsiteX21" fmla="*/ 2206784 w 4413566"/>
                  <a:gd name="connsiteY21" fmla="*/ 1141368 h 1455510"/>
                  <a:gd name="connsiteX22" fmla="*/ 41024 w 4413566"/>
                  <a:gd name="connsiteY22" fmla="*/ 1426917 h 1455510"/>
                  <a:gd name="connsiteX23" fmla="*/ 0 w 4413566"/>
                  <a:gd name="connsiteY23" fmla="*/ 1455510 h 1455510"/>
                  <a:gd name="connsiteX0" fmla="*/ 0 w 4413566"/>
                  <a:gd name="connsiteY0" fmla="*/ 1348304 h 1348304"/>
                  <a:gd name="connsiteX1" fmla="*/ 27790 w 4413566"/>
                  <a:gd name="connsiteY1" fmla="*/ 1309578 h 1348304"/>
                  <a:gd name="connsiteX2" fmla="*/ 498921 w 4413566"/>
                  <a:gd name="connsiteY2" fmla="*/ 472301 h 1348304"/>
                  <a:gd name="connsiteX3" fmla="*/ 626561 w 4413566"/>
                  <a:gd name="connsiteY3" fmla="*/ 190608 h 1348304"/>
                  <a:gd name="connsiteX4" fmla="*/ 610259 w 4413566"/>
                  <a:gd name="connsiteY4" fmla="*/ 229852 h 1348304"/>
                  <a:gd name="connsiteX5" fmla="*/ 547920 w 4413566"/>
                  <a:gd name="connsiteY5" fmla="*/ 365602 h 1348304"/>
                  <a:gd name="connsiteX6" fmla="*/ 551792 w 4413566"/>
                  <a:gd name="connsiteY6" fmla="*/ 365602 h 1348304"/>
                  <a:gd name="connsiteX7" fmla="*/ 585345 w 4413566"/>
                  <a:gd name="connsiteY7" fmla="*/ 292046 h 1348304"/>
                  <a:gd name="connsiteX8" fmla="*/ 2206784 w 4413566"/>
                  <a:gd name="connsiteY8" fmla="*/ 0 h 1348304"/>
                  <a:gd name="connsiteX9" fmla="*/ 3828223 w 4413566"/>
                  <a:gd name="connsiteY9" fmla="*/ 292046 h 1348304"/>
                  <a:gd name="connsiteX10" fmla="*/ 3861776 w 4413566"/>
                  <a:gd name="connsiteY10" fmla="*/ 365602 h 1348304"/>
                  <a:gd name="connsiteX11" fmla="*/ 3865647 w 4413566"/>
                  <a:gd name="connsiteY11" fmla="*/ 365602 h 1348304"/>
                  <a:gd name="connsiteX12" fmla="*/ 3803308 w 4413566"/>
                  <a:gd name="connsiteY12" fmla="*/ 229852 h 1348304"/>
                  <a:gd name="connsiteX13" fmla="*/ 3787016 w 4413566"/>
                  <a:gd name="connsiteY13" fmla="*/ 190630 h 1348304"/>
                  <a:gd name="connsiteX14" fmla="*/ 3914645 w 4413566"/>
                  <a:gd name="connsiteY14" fmla="*/ 472301 h 1348304"/>
                  <a:gd name="connsiteX15" fmla="*/ 4385777 w 4413566"/>
                  <a:gd name="connsiteY15" fmla="*/ 1309578 h 1348304"/>
                  <a:gd name="connsiteX16" fmla="*/ 4413566 w 4413566"/>
                  <a:gd name="connsiteY16" fmla="*/ 1348302 h 1348304"/>
                  <a:gd name="connsiteX17" fmla="*/ 4372544 w 4413566"/>
                  <a:gd name="connsiteY17" fmla="*/ 1319711 h 1348304"/>
                  <a:gd name="connsiteX18" fmla="*/ 2206784 w 4413566"/>
                  <a:gd name="connsiteY18" fmla="*/ 1034162 h 1348304"/>
                  <a:gd name="connsiteX19" fmla="*/ 41024 w 4413566"/>
                  <a:gd name="connsiteY19" fmla="*/ 1319711 h 1348304"/>
                  <a:gd name="connsiteX20" fmla="*/ 0 w 4413566"/>
                  <a:gd name="connsiteY20" fmla="*/ 1348304 h 1348304"/>
                  <a:gd name="connsiteX0" fmla="*/ 0 w 4413566"/>
                  <a:gd name="connsiteY0" fmla="*/ 1348304 h 1348304"/>
                  <a:gd name="connsiteX1" fmla="*/ 27790 w 4413566"/>
                  <a:gd name="connsiteY1" fmla="*/ 1309578 h 1348304"/>
                  <a:gd name="connsiteX2" fmla="*/ 498921 w 4413566"/>
                  <a:gd name="connsiteY2" fmla="*/ 472301 h 1348304"/>
                  <a:gd name="connsiteX3" fmla="*/ 610259 w 4413566"/>
                  <a:gd name="connsiteY3" fmla="*/ 229852 h 1348304"/>
                  <a:gd name="connsiteX4" fmla="*/ 547920 w 4413566"/>
                  <a:gd name="connsiteY4" fmla="*/ 365602 h 1348304"/>
                  <a:gd name="connsiteX5" fmla="*/ 551792 w 4413566"/>
                  <a:gd name="connsiteY5" fmla="*/ 365602 h 1348304"/>
                  <a:gd name="connsiteX6" fmla="*/ 585345 w 4413566"/>
                  <a:gd name="connsiteY6" fmla="*/ 292046 h 1348304"/>
                  <a:gd name="connsiteX7" fmla="*/ 2206784 w 4413566"/>
                  <a:gd name="connsiteY7" fmla="*/ 0 h 1348304"/>
                  <a:gd name="connsiteX8" fmla="*/ 3828223 w 4413566"/>
                  <a:gd name="connsiteY8" fmla="*/ 292046 h 1348304"/>
                  <a:gd name="connsiteX9" fmla="*/ 3861776 w 4413566"/>
                  <a:gd name="connsiteY9" fmla="*/ 365602 h 1348304"/>
                  <a:gd name="connsiteX10" fmla="*/ 3865647 w 4413566"/>
                  <a:gd name="connsiteY10" fmla="*/ 365602 h 1348304"/>
                  <a:gd name="connsiteX11" fmla="*/ 3803308 w 4413566"/>
                  <a:gd name="connsiteY11" fmla="*/ 229852 h 1348304"/>
                  <a:gd name="connsiteX12" fmla="*/ 3787016 w 4413566"/>
                  <a:gd name="connsiteY12" fmla="*/ 190630 h 1348304"/>
                  <a:gd name="connsiteX13" fmla="*/ 3914645 w 4413566"/>
                  <a:gd name="connsiteY13" fmla="*/ 472301 h 1348304"/>
                  <a:gd name="connsiteX14" fmla="*/ 4385777 w 4413566"/>
                  <a:gd name="connsiteY14" fmla="*/ 1309578 h 1348304"/>
                  <a:gd name="connsiteX15" fmla="*/ 4413566 w 4413566"/>
                  <a:gd name="connsiteY15" fmla="*/ 1348302 h 1348304"/>
                  <a:gd name="connsiteX16" fmla="*/ 4372544 w 4413566"/>
                  <a:gd name="connsiteY16" fmla="*/ 1319711 h 1348304"/>
                  <a:gd name="connsiteX17" fmla="*/ 2206784 w 4413566"/>
                  <a:gd name="connsiteY17" fmla="*/ 1034162 h 1348304"/>
                  <a:gd name="connsiteX18" fmla="*/ 41024 w 4413566"/>
                  <a:gd name="connsiteY18" fmla="*/ 1319711 h 1348304"/>
                  <a:gd name="connsiteX19" fmla="*/ 0 w 4413566"/>
                  <a:gd name="connsiteY19" fmla="*/ 1348304 h 1348304"/>
                  <a:gd name="connsiteX0" fmla="*/ 0 w 4413566"/>
                  <a:gd name="connsiteY0" fmla="*/ 1348304 h 1348304"/>
                  <a:gd name="connsiteX1" fmla="*/ 27790 w 4413566"/>
                  <a:gd name="connsiteY1" fmla="*/ 1309578 h 1348304"/>
                  <a:gd name="connsiteX2" fmla="*/ 498921 w 4413566"/>
                  <a:gd name="connsiteY2" fmla="*/ 472301 h 1348304"/>
                  <a:gd name="connsiteX3" fmla="*/ 547920 w 4413566"/>
                  <a:gd name="connsiteY3" fmla="*/ 365602 h 1348304"/>
                  <a:gd name="connsiteX4" fmla="*/ 551792 w 4413566"/>
                  <a:gd name="connsiteY4" fmla="*/ 365602 h 1348304"/>
                  <a:gd name="connsiteX5" fmla="*/ 585345 w 4413566"/>
                  <a:gd name="connsiteY5" fmla="*/ 292046 h 1348304"/>
                  <a:gd name="connsiteX6" fmla="*/ 2206784 w 4413566"/>
                  <a:gd name="connsiteY6" fmla="*/ 0 h 1348304"/>
                  <a:gd name="connsiteX7" fmla="*/ 3828223 w 4413566"/>
                  <a:gd name="connsiteY7" fmla="*/ 292046 h 1348304"/>
                  <a:gd name="connsiteX8" fmla="*/ 3861776 w 4413566"/>
                  <a:gd name="connsiteY8" fmla="*/ 365602 h 1348304"/>
                  <a:gd name="connsiteX9" fmla="*/ 3865647 w 4413566"/>
                  <a:gd name="connsiteY9" fmla="*/ 365602 h 1348304"/>
                  <a:gd name="connsiteX10" fmla="*/ 3803308 w 4413566"/>
                  <a:gd name="connsiteY10" fmla="*/ 229852 h 1348304"/>
                  <a:gd name="connsiteX11" fmla="*/ 3787016 w 4413566"/>
                  <a:gd name="connsiteY11" fmla="*/ 190630 h 1348304"/>
                  <a:gd name="connsiteX12" fmla="*/ 3914645 w 4413566"/>
                  <a:gd name="connsiteY12" fmla="*/ 472301 h 1348304"/>
                  <a:gd name="connsiteX13" fmla="*/ 4385777 w 4413566"/>
                  <a:gd name="connsiteY13" fmla="*/ 1309578 h 1348304"/>
                  <a:gd name="connsiteX14" fmla="*/ 4413566 w 4413566"/>
                  <a:gd name="connsiteY14" fmla="*/ 1348302 h 1348304"/>
                  <a:gd name="connsiteX15" fmla="*/ 4372544 w 4413566"/>
                  <a:gd name="connsiteY15" fmla="*/ 1319711 h 1348304"/>
                  <a:gd name="connsiteX16" fmla="*/ 2206784 w 4413566"/>
                  <a:gd name="connsiteY16" fmla="*/ 1034162 h 1348304"/>
                  <a:gd name="connsiteX17" fmla="*/ 41024 w 4413566"/>
                  <a:gd name="connsiteY17" fmla="*/ 1319711 h 1348304"/>
                  <a:gd name="connsiteX18" fmla="*/ 0 w 4413566"/>
                  <a:gd name="connsiteY18" fmla="*/ 1348304 h 1348304"/>
                  <a:gd name="connsiteX0" fmla="*/ 0 w 4413566"/>
                  <a:gd name="connsiteY0" fmla="*/ 1348304 h 1348304"/>
                  <a:gd name="connsiteX1" fmla="*/ 27790 w 4413566"/>
                  <a:gd name="connsiteY1" fmla="*/ 1309578 h 1348304"/>
                  <a:gd name="connsiteX2" fmla="*/ 498921 w 4413566"/>
                  <a:gd name="connsiteY2" fmla="*/ 472301 h 1348304"/>
                  <a:gd name="connsiteX3" fmla="*/ 547920 w 4413566"/>
                  <a:gd name="connsiteY3" fmla="*/ 365602 h 1348304"/>
                  <a:gd name="connsiteX4" fmla="*/ 585345 w 4413566"/>
                  <a:gd name="connsiteY4" fmla="*/ 292046 h 1348304"/>
                  <a:gd name="connsiteX5" fmla="*/ 2206784 w 4413566"/>
                  <a:gd name="connsiteY5" fmla="*/ 0 h 1348304"/>
                  <a:gd name="connsiteX6" fmla="*/ 3828223 w 4413566"/>
                  <a:gd name="connsiteY6" fmla="*/ 292046 h 1348304"/>
                  <a:gd name="connsiteX7" fmla="*/ 3861776 w 4413566"/>
                  <a:gd name="connsiteY7" fmla="*/ 365602 h 1348304"/>
                  <a:gd name="connsiteX8" fmla="*/ 3865647 w 4413566"/>
                  <a:gd name="connsiteY8" fmla="*/ 365602 h 1348304"/>
                  <a:gd name="connsiteX9" fmla="*/ 3803308 w 4413566"/>
                  <a:gd name="connsiteY9" fmla="*/ 229852 h 1348304"/>
                  <a:gd name="connsiteX10" fmla="*/ 3787016 w 4413566"/>
                  <a:gd name="connsiteY10" fmla="*/ 190630 h 1348304"/>
                  <a:gd name="connsiteX11" fmla="*/ 3914645 w 4413566"/>
                  <a:gd name="connsiteY11" fmla="*/ 472301 h 1348304"/>
                  <a:gd name="connsiteX12" fmla="*/ 4385777 w 4413566"/>
                  <a:gd name="connsiteY12" fmla="*/ 1309578 h 1348304"/>
                  <a:gd name="connsiteX13" fmla="*/ 4413566 w 4413566"/>
                  <a:gd name="connsiteY13" fmla="*/ 1348302 h 1348304"/>
                  <a:gd name="connsiteX14" fmla="*/ 4372544 w 4413566"/>
                  <a:gd name="connsiteY14" fmla="*/ 1319711 h 1348304"/>
                  <a:gd name="connsiteX15" fmla="*/ 2206784 w 4413566"/>
                  <a:gd name="connsiteY15" fmla="*/ 1034162 h 1348304"/>
                  <a:gd name="connsiteX16" fmla="*/ 41024 w 4413566"/>
                  <a:gd name="connsiteY16" fmla="*/ 1319711 h 1348304"/>
                  <a:gd name="connsiteX17" fmla="*/ 0 w 4413566"/>
                  <a:gd name="connsiteY17" fmla="*/ 1348304 h 1348304"/>
                  <a:gd name="connsiteX0" fmla="*/ 0 w 4413566"/>
                  <a:gd name="connsiteY0" fmla="*/ 1348304 h 1348304"/>
                  <a:gd name="connsiteX1" fmla="*/ 27790 w 4413566"/>
                  <a:gd name="connsiteY1" fmla="*/ 1309578 h 1348304"/>
                  <a:gd name="connsiteX2" fmla="*/ 498921 w 4413566"/>
                  <a:gd name="connsiteY2" fmla="*/ 472301 h 1348304"/>
                  <a:gd name="connsiteX3" fmla="*/ 547920 w 4413566"/>
                  <a:gd name="connsiteY3" fmla="*/ 365602 h 1348304"/>
                  <a:gd name="connsiteX4" fmla="*/ 585345 w 4413566"/>
                  <a:gd name="connsiteY4" fmla="*/ 292046 h 1348304"/>
                  <a:gd name="connsiteX5" fmla="*/ 2206784 w 4413566"/>
                  <a:gd name="connsiteY5" fmla="*/ 0 h 1348304"/>
                  <a:gd name="connsiteX6" fmla="*/ 3828223 w 4413566"/>
                  <a:gd name="connsiteY6" fmla="*/ 292046 h 1348304"/>
                  <a:gd name="connsiteX7" fmla="*/ 3861776 w 4413566"/>
                  <a:gd name="connsiteY7" fmla="*/ 365602 h 1348304"/>
                  <a:gd name="connsiteX8" fmla="*/ 3865647 w 4413566"/>
                  <a:gd name="connsiteY8" fmla="*/ 365602 h 1348304"/>
                  <a:gd name="connsiteX9" fmla="*/ 3803308 w 4413566"/>
                  <a:gd name="connsiteY9" fmla="*/ 229852 h 1348304"/>
                  <a:gd name="connsiteX10" fmla="*/ 3914645 w 4413566"/>
                  <a:gd name="connsiteY10" fmla="*/ 472301 h 1348304"/>
                  <a:gd name="connsiteX11" fmla="*/ 4385777 w 4413566"/>
                  <a:gd name="connsiteY11" fmla="*/ 1309578 h 1348304"/>
                  <a:gd name="connsiteX12" fmla="*/ 4413566 w 4413566"/>
                  <a:gd name="connsiteY12" fmla="*/ 1348302 h 1348304"/>
                  <a:gd name="connsiteX13" fmla="*/ 4372544 w 4413566"/>
                  <a:gd name="connsiteY13" fmla="*/ 1319711 h 1348304"/>
                  <a:gd name="connsiteX14" fmla="*/ 2206784 w 4413566"/>
                  <a:gd name="connsiteY14" fmla="*/ 1034162 h 1348304"/>
                  <a:gd name="connsiteX15" fmla="*/ 41024 w 4413566"/>
                  <a:gd name="connsiteY15" fmla="*/ 1319711 h 1348304"/>
                  <a:gd name="connsiteX16" fmla="*/ 0 w 4413566"/>
                  <a:gd name="connsiteY16" fmla="*/ 1348304 h 1348304"/>
                  <a:gd name="connsiteX0" fmla="*/ 0 w 4413566"/>
                  <a:gd name="connsiteY0" fmla="*/ 1348304 h 1348304"/>
                  <a:gd name="connsiteX1" fmla="*/ 27790 w 4413566"/>
                  <a:gd name="connsiteY1" fmla="*/ 1309578 h 1348304"/>
                  <a:gd name="connsiteX2" fmla="*/ 498921 w 4413566"/>
                  <a:gd name="connsiteY2" fmla="*/ 472301 h 1348304"/>
                  <a:gd name="connsiteX3" fmla="*/ 547920 w 4413566"/>
                  <a:gd name="connsiteY3" fmla="*/ 365602 h 1348304"/>
                  <a:gd name="connsiteX4" fmla="*/ 585345 w 4413566"/>
                  <a:gd name="connsiteY4" fmla="*/ 292046 h 1348304"/>
                  <a:gd name="connsiteX5" fmla="*/ 2206784 w 4413566"/>
                  <a:gd name="connsiteY5" fmla="*/ 0 h 1348304"/>
                  <a:gd name="connsiteX6" fmla="*/ 3828223 w 4413566"/>
                  <a:gd name="connsiteY6" fmla="*/ 292046 h 1348304"/>
                  <a:gd name="connsiteX7" fmla="*/ 3861776 w 4413566"/>
                  <a:gd name="connsiteY7" fmla="*/ 365602 h 1348304"/>
                  <a:gd name="connsiteX8" fmla="*/ 3865647 w 4413566"/>
                  <a:gd name="connsiteY8" fmla="*/ 365602 h 1348304"/>
                  <a:gd name="connsiteX9" fmla="*/ 3914645 w 4413566"/>
                  <a:gd name="connsiteY9" fmla="*/ 472301 h 1348304"/>
                  <a:gd name="connsiteX10" fmla="*/ 4385777 w 4413566"/>
                  <a:gd name="connsiteY10" fmla="*/ 1309578 h 1348304"/>
                  <a:gd name="connsiteX11" fmla="*/ 4413566 w 4413566"/>
                  <a:gd name="connsiteY11" fmla="*/ 1348302 h 1348304"/>
                  <a:gd name="connsiteX12" fmla="*/ 4372544 w 4413566"/>
                  <a:gd name="connsiteY12" fmla="*/ 1319711 h 1348304"/>
                  <a:gd name="connsiteX13" fmla="*/ 2206784 w 4413566"/>
                  <a:gd name="connsiteY13" fmla="*/ 1034162 h 1348304"/>
                  <a:gd name="connsiteX14" fmla="*/ 41024 w 4413566"/>
                  <a:gd name="connsiteY14" fmla="*/ 1319711 h 1348304"/>
                  <a:gd name="connsiteX15" fmla="*/ 0 w 4413566"/>
                  <a:gd name="connsiteY15" fmla="*/ 1348304 h 1348304"/>
                  <a:gd name="connsiteX0" fmla="*/ 0 w 4413566"/>
                  <a:gd name="connsiteY0" fmla="*/ 1348304 h 1348304"/>
                  <a:gd name="connsiteX1" fmla="*/ 27790 w 4413566"/>
                  <a:gd name="connsiteY1" fmla="*/ 1309578 h 1348304"/>
                  <a:gd name="connsiteX2" fmla="*/ 498921 w 4413566"/>
                  <a:gd name="connsiteY2" fmla="*/ 472301 h 1348304"/>
                  <a:gd name="connsiteX3" fmla="*/ 547920 w 4413566"/>
                  <a:gd name="connsiteY3" fmla="*/ 365602 h 1348304"/>
                  <a:gd name="connsiteX4" fmla="*/ 585345 w 4413566"/>
                  <a:gd name="connsiteY4" fmla="*/ 292046 h 1348304"/>
                  <a:gd name="connsiteX5" fmla="*/ 2206784 w 4413566"/>
                  <a:gd name="connsiteY5" fmla="*/ 0 h 1348304"/>
                  <a:gd name="connsiteX6" fmla="*/ 3828223 w 4413566"/>
                  <a:gd name="connsiteY6" fmla="*/ 292046 h 1348304"/>
                  <a:gd name="connsiteX7" fmla="*/ 3861776 w 4413566"/>
                  <a:gd name="connsiteY7" fmla="*/ 365602 h 1348304"/>
                  <a:gd name="connsiteX8" fmla="*/ 3914645 w 4413566"/>
                  <a:gd name="connsiteY8" fmla="*/ 472301 h 1348304"/>
                  <a:gd name="connsiteX9" fmla="*/ 4385777 w 4413566"/>
                  <a:gd name="connsiteY9" fmla="*/ 1309578 h 1348304"/>
                  <a:gd name="connsiteX10" fmla="*/ 4413566 w 4413566"/>
                  <a:gd name="connsiteY10" fmla="*/ 1348302 h 1348304"/>
                  <a:gd name="connsiteX11" fmla="*/ 4372544 w 4413566"/>
                  <a:gd name="connsiteY11" fmla="*/ 1319711 h 1348304"/>
                  <a:gd name="connsiteX12" fmla="*/ 2206784 w 4413566"/>
                  <a:gd name="connsiteY12" fmla="*/ 1034162 h 1348304"/>
                  <a:gd name="connsiteX13" fmla="*/ 41024 w 4413566"/>
                  <a:gd name="connsiteY13" fmla="*/ 1319711 h 1348304"/>
                  <a:gd name="connsiteX14" fmla="*/ 0 w 4413566"/>
                  <a:gd name="connsiteY14" fmla="*/ 1348304 h 13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13566" h="1348304">
                    <a:moveTo>
                      <a:pt x="0" y="1348304"/>
                    </a:moveTo>
                    <a:lnTo>
                      <a:pt x="27790" y="1309578"/>
                    </a:lnTo>
                    <a:cubicBezTo>
                      <a:pt x="189464" y="1069164"/>
                      <a:pt x="348304" y="787401"/>
                      <a:pt x="498921" y="472301"/>
                    </a:cubicBezTo>
                    <a:lnTo>
                      <a:pt x="547920" y="365602"/>
                    </a:lnTo>
                    <a:lnTo>
                      <a:pt x="585345" y="292046"/>
                    </a:lnTo>
                    <a:cubicBezTo>
                      <a:pt x="739673" y="125376"/>
                      <a:pt x="1406975" y="0"/>
                      <a:pt x="2206784" y="0"/>
                    </a:cubicBezTo>
                    <a:cubicBezTo>
                      <a:pt x="3006592" y="0"/>
                      <a:pt x="3673894" y="125376"/>
                      <a:pt x="3828223" y="292046"/>
                    </a:cubicBezTo>
                    <a:lnTo>
                      <a:pt x="3861776" y="365602"/>
                    </a:lnTo>
                    <a:lnTo>
                      <a:pt x="3914645" y="472301"/>
                    </a:lnTo>
                    <a:cubicBezTo>
                      <a:pt x="4065263" y="787401"/>
                      <a:pt x="4224103" y="1069164"/>
                      <a:pt x="4385777" y="1309578"/>
                    </a:cubicBezTo>
                    <a:lnTo>
                      <a:pt x="4413566" y="1348302"/>
                    </a:lnTo>
                    <a:lnTo>
                      <a:pt x="4372544" y="1319711"/>
                    </a:lnTo>
                    <a:cubicBezTo>
                      <a:pt x="4085426" y="1154278"/>
                      <a:pt x="3224378" y="1034162"/>
                      <a:pt x="2206784" y="1034162"/>
                    </a:cubicBezTo>
                    <a:cubicBezTo>
                      <a:pt x="1189190" y="1034162"/>
                      <a:pt x="328142" y="1154278"/>
                      <a:pt x="41024" y="1319711"/>
                    </a:cubicBezTo>
                    <a:lnTo>
                      <a:pt x="0" y="1348304"/>
                    </a:lnTo>
                    <a:close/>
                  </a:path>
                </a:pathLst>
              </a:custGeom>
              <a:solidFill>
                <a:srgbClr val="7A0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64">
                <a:extLst>
                  <a:ext uri="{FF2B5EF4-FFF2-40B4-BE49-F238E27FC236}">
                    <a16:creationId xmlns:a16="http://schemas.microsoft.com/office/drawing/2014/main" id="{B756EAE0-713D-31AF-F218-93327523FCDA}"/>
                  </a:ext>
                </a:extLst>
              </p:cNvPr>
              <p:cNvSpPr/>
              <p:nvPr/>
            </p:nvSpPr>
            <p:spPr>
              <a:xfrm rot="10800000">
                <a:off x="4454617" y="5026692"/>
                <a:ext cx="1034305" cy="756956"/>
              </a:xfrm>
              <a:custGeom>
                <a:avLst/>
                <a:gdLst>
                  <a:gd name="connsiteX0" fmla="*/ 1501868 w 1501868"/>
                  <a:gd name="connsiteY0" fmla="*/ 1278640 h 1278640"/>
                  <a:gd name="connsiteX1" fmla="*/ 1500696 w 1501868"/>
                  <a:gd name="connsiteY1" fmla="*/ 1278640 h 1278640"/>
                  <a:gd name="connsiteX2" fmla="*/ 1500743 w 1501868"/>
                  <a:gd name="connsiteY2" fmla="*/ 1278489 h 1278640"/>
                  <a:gd name="connsiteX3" fmla="*/ 750935 w 1501868"/>
                  <a:gd name="connsiteY3" fmla="*/ 1034344 h 1278640"/>
                  <a:gd name="connsiteX4" fmla="*/ 1127 w 1501868"/>
                  <a:gd name="connsiteY4" fmla="*/ 1278489 h 1278640"/>
                  <a:gd name="connsiteX5" fmla="*/ 1174 w 1501868"/>
                  <a:gd name="connsiteY5" fmla="*/ 1278640 h 1278640"/>
                  <a:gd name="connsiteX6" fmla="*/ 0 w 1501868"/>
                  <a:gd name="connsiteY6" fmla="*/ 1278640 h 1278640"/>
                  <a:gd name="connsiteX7" fmla="*/ 19496 w 1501868"/>
                  <a:gd name="connsiteY7" fmla="*/ 1117332 h 1278640"/>
                  <a:gd name="connsiteX8" fmla="*/ 62243 w 1501868"/>
                  <a:gd name="connsiteY8" fmla="*/ 236055 h 1278640"/>
                  <a:gd name="connsiteX9" fmla="*/ 60969 w 1501868"/>
                  <a:gd name="connsiteY9" fmla="*/ 204385 h 1278640"/>
                  <a:gd name="connsiteX10" fmla="*/ 60563 w 1501868"/>
                  <a:gd name="connsiteY10" fmla="*/ 203200 h 1278640"/>
                  <a:gd name="connsiteX11" fmla="*/ 750935 w 1501868"/>
                  <a:gd name="connsiteY11" fmla="*/ 0 h 1278640"/>
                  <a:gd name="connsiteX12" fmla="*/ 1441307 w 1501868"/>
                  <a:gd name="connsiteY12" fmla="*/ 203200 h 1278640"/>
                  <a:gd name="connsiteX13" fmla="*/ 1440899 w 1501868"/>
                  <a:gd name="connsiteY13" fmla="*/ 204391 h 1278640"/>
                  <a:gd name="connsiteX14" fmla="*/ 1439625 w 1501868"/>
                  <a:gd name="connsiteY14" fmla="*/ 236055 h 1278640"/>
                  <a:gd name="connsiteX15" fmla="*/ 1482372 w 1501868"/>
                  <a:gd name="connsiteY15" fmla="*/ 1117332 h 127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1868" h="1278640">
                    <a:moveTo>
                      <a:pt x="1501868" y="1278640"/>
                    </a:moveTo>
                    <a:lnTo>
                      <a:pt x="1500696" y="1278640"/>
                    </a:lnTo>
                    <a:lnTo>
                      <a:pt x="1500743" y="1278489"/>
                    </a:lnTo>
                    <a:cubicBezTo>
                      <a:pt x="1500743" y="1143651"/>
                      <a:pt x="1165043" y="1034344"/>
                      <a:pt x="750935" y="1034344"/>
                    </a:cubicBezTo>
                    <a:cubicBezTo>
                      <a:pt x="336827" y="1034344"/>
                      <a:pt x="1127" y="1143651"/>
                      <a:pt x="1127" y="1278489"/>
                    </a:cubicBezTo>
                    <a:lnTo>
                      <a:pt x="1174" y="1278640"/>
                    </a:lnTo>
                    <a:lnTo>
                      <a:pt x="0" y="1278640"/>
                    </a:lnTo>
                    <a:lnTo>
                      <a:pt x="19496" y="1117332"/>
                    </a:lnTo>
                    <a:cubicBezTo>
                      <a:pt x="51916" y="804003"/>
                      <a:pt x="66018" y="508092"/>
                      <a:pt x="62243" y="236055"/>
                    </a:cubicBezTo>
                    <a:lnTo>
                      <a:pt x="60969" y="204385"/>
                    </a:lnTo>
                    <a:lnTo>
                      <a:pt x="60563" y="203200"/>
                    </a:lnTo>
                    <a:cubicBezTo>
                      <a:pt x="60563" y="90976"/>
                      <a:pt x="369653" y="0"/>
                      <a:pt x="750935" y="0"/>
                    </a:cubicBezTo>
                    <a:cubicBezTo>
                      <a:pt x="1132217" y="0"/>
                      <a:pt x="1441307" y="90976"/>
                      <a:pt x="1441307" y="203200"/>
                    </a:cubicBezTo>
                    <a:lnTo>
                      <a:pt x="1440899" y="204391"/>
                    </a:lnTo>
                    <a:lnTo>
                      <a:pt x="1439625" y="236055"/>
                    </a:lnTo>
                    <a:cubicBezTo>
                      <a:pt x="1435850" y="508092"/>
                      <a:pt x="1449952" y="804003"/>
                      <a:pt x="1482372" y="1117332"/>
                    </a:cubicBezTo>
                    <a:close/>
                  </a:path>
                </a:pathLst>
              </a:custGeom>
              <a:solidFill>
                <a:srgbClr val="582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CCBB1998-AF44-99D6-037A-7A9BD19A2B9D}"/>
                  </a:ext>
                </a:extLst>
              </p:cNvPr>
              <p:cNvSpPr txBox="1"/>
              <p:nvPr/>
            </p:nvSpPr>
            <p:spPr>
              <a:xfrm>
                <a:off x="3739086" y="1366615"/>
                <a:ext cx="2500556" cy="369332"/>
              </a:xfrm>
              <a:prstGeom prst="rect">
                <a:avLst/>
              </a:prstGeom>
              <a:noFill/>
            </p:spPr>
            <p:txBody>
              <a:bodyPr wrap="none" rtlCol="0">
                <a:spAutoFit/>
              </a:bodyPr>
              <a:lstStyle/>
              <a:p>
                <a:r>
                  <a:rPr lang="en-US" dirty="0">
                    <a:solidFill>
                      <a:schemeClr val="bg2"/>
                    </a:solidFill>
                    <a:latin typeface="Avenir Next LT Pro Demi" panose="020B0704020202020204" pitchFamily="34" charset="0"/>
                  </a:rPr>
                  <a:t>(Assigned + Working)</a:t>
                </a:r>
              </a:p>
            </p:txBody>
          </p:sp>
          <p:sp>
            <p:nvSpPr>
              <p:cNvPr id="54" name="TextBox 53">
                <a:extLst>
                  <a:ext uri="{FF2B5EF4-FFF2-40B4-BE49-F238E27FC236}">
                    <a16:creationId xmlns:a16="http://schemas.microsoft.com/office/drawing/2014/main" id="{883A6F6B-2FE9-3ABF-66AF-2D150960BD49}"/>
                  </a:ext>
                </a:extLst>
              </p:cNvPr>
              <p:cNvSpPr txBox="1"/>
              <p:nvPr/>
            </p:nvSpPr>
            <p:spPr>
              <a:xfrm>
                <a:off x="4675618" y="2211891"/>
                <a:ext cx="582532" cy="369332"/>
              </a:xfrm>
              <a:prstGeom prst="rect">
                <a:avLst/>
              </a:prstGeom>
              <a:noFill/>
            </p:spPr>
            <p:txBody>
              <a:bodyPr wrap="none" rtlCol="0">
                <a:spAutoFit/>
              </a:bodyPr>
              <a:lstStyle/>
              <a:p>
                <a:r>
                  <a:rPr lang="en-US" dirty="0">
                    <a:solidFill>
                      <a:schemeClr val="bg2"/>
                    </a:solidFill>
                    <a:latin typeface="Avenir Next LT Pro Demi" panose="020B0704020202020204" pitchFamily="34" charset="0"/>
                  </a:rPr>
                  <a:t>FLC</a:t>
                </a:r>
              </a:p>
            </p:txBody>
          </p:sp>
          <p:sp>
            <p:nvSpPr>
              <p:cNvPr id="55" name="TextBox 54">
                <a:extLst>
                  <a:ext uri="{FF2B5EF4-FFF2-40B4-BE49-F238E27FC236}">
                    <a16:creationId xmlns:a16="http://schemas.microsoft.com/office/drawing/2014/main" id="{3F043B0F-5F6F-CCB9-9D03-D8A29A700FD4}"/>
                  </a:ext>
                </a:extLst>
              </p:cNvPr>
              <p:cNvSpPr txBox="1"/>
              <p:nvPr/>
            </p:nvSpPr>
            <p:spPr>
              <a:xfrm>
                <a:off x="4579623" y="2985034"/>
                <a:ext cx="753732" cy="369332"/>
              </a:xfrm>
              <a:prstGeom prst="rect">
                <a:avLst/>
              </a:prstGeom>
              <a:noFill/>
            </p:spPr>
            <p:txBody>
              <a:bodyPr wrap="none" rtlCol="0">
                <a:spAutoFit/>
              </a:bodyPr>
              <a:lstStyle/>
              <a:p>
                <a:r>
                  <a:rPr lang="en-US" dirty="0">
                    <a:solidFill>
                      <a:schemeClr val="bg1"/>
                    </a:solidFill>
                    <a:latin typeface="Avenir Next LT Pro Demi" panose="020B0704020202020204" pitchFamily="34" charset="0"/>
                  </a:rPr>
                  <a:t>MQC</a:t>
                </a:r>
              </a:p>
            </p:txBody>
          </p:sp>
          <p:sp>
            <p:nvSpPr>
              <p:cNvPr id="56" name="TextBox 55">
                <a:extLst>
                  <a:ext uri="{FF2B5EF4-FFF2-40B4-BE49-F238E27FC236}">
                    <a16:creationId xmlns:a16="http://schemas.microsoft.com/office/drawing/2014/main" id="{1E6A6DFE-CA01-537F-D80D-BAF125D9A1A8}"/>
                  </a:ext>
                </a:extLst>
              </p:cNvPr>
              <p:cNvSpPr txBox="1"/>
              <p:nvPr/>
            </p:nvSpPr>
            <p:spPr>
              <a:xfrm>
                <a:off x="4564348" y="3751103"/>
                <a:ext cx="763735" cy="369332"/>
              </a:xfrm>
              <a:prstGeom prst="rect">
                <a:avLst/>
              </a:prstGeom>
              <a:noFill/>
            </p:spPr>
            <p:txBody>
              <a:bodyPr wrap="none" rtlCol="0">
                <a:spAutoFit/>
              </a:bodyPr>
              <a:lstStyle/>
              <a:p>
                <a:r>
                  <a:rPr lang="en-US" dirty="0">
                    <a:solidFill>
                      <a:schemeClr val="bg1"/>
                    </a:solidFill>
                    <a:latin typeface="Avenir Next LT Pro Demi" panose="020B0704020202020204" pitchFamily="34" charset="0"/>
                  </a:rPr>
                  <a:t>Dead</a:t>
                </a:r>
              </a:p>
            </p:txBody>
          </p:sp>
          <p:sp>
            <p:nvSpPr>
              <p:cNvPr id="57" name="TextBox 56">
                <a:extLst>
                  <a:ext uri="{FF2B5EF4-FFF2-40B4-BE49-F238E27FC236}">
                    <a16:creationId xmlns:a16="http://schemas.microsoft.com/office/drawing/2014/main" id="{95501962-9D05-A35E-7762-6535DF3D7372}"/>
                  </a:ext>
                </a:extLst>
              </p:cNvPr>
              <p:cNvSpPr txBox="1"/>
              <p:nvPr/>
            </p:nvSpPr>
            <p:spPr>
              <a:xfrm>
                <a:off x="4633590" y="4583958"/>
                <a:ext cx="633507" cy="369332"/>
              </a:xfrm>
              <a:prstGeom prst="rect">
                <a:avLst/>
              </a:prstGeom>
              <a:noFill/>
            </p:spPr>
            <p:txBody>
              <a:bodyPr wrap="none" rtlCol="0">
                <a:spAutoFit/>
              </a:bodyPr>
              <a:lstStyle/>
              <a:p>
                <a:r>
                  <a:rPr lang="en-US" dirty="0">
                    <a:solidFill>
                      <a:schemeClr val="bg1"/>
                    </a:solidFill>
                    <a:latin typeface="Avenir Next LT Pro Demi" panose="020B0704020202020204" pitchFamily="34" charset="0"/>
                  </a:rPr>
                  <a:t>SQL</a:t>
                </a:r>
              </a:p>
            </p:txBody>
          </p:sp>
          <p:sp>
            <p:nvSpPr>
              <p:cNvPr id="58" name="TextBox 57">
                <a:extLst>
                  <a:ext uri="{FF2B5EF4-FFF2-40B4-BE49-F238E27FC236}">
                    <a16:creationId xmlns:a16="http://schemas.microsoft.com/office/drawing/2014/main" id="{5876CFDC-4435-33BC-B5FD-A0FDE14298AD}"/>
                  </a:ext>
                </a:extLst>
              </p:cNvPr>
              <p:cNvSpPr txBox="1"/>
              <p:nvPr/>
            </p:nvSpPr>
            <p:spPr>
              <a:xfrm>
                <a:off x="4443380" y="5300415"/>
                <a:ext cx="1123375" cy="276999"/>
              </a:xfrm>
              <a:prstGeom prst="rect">
                <a:avLst/>
              </a:prstGeom>
              <a:noFill/>
            </p:spPr>
            <p:txBody>
              <a:bodyPr wrap="square" rtlCol="0">
                <a:spAutoFit/>
              </a:bodyPr>
              <a:lstStyle/>
              <a:p>
                <a:r>
                  <a:rPr lang="en-US" sz="1200" dirty="0">
                    <a:solidFill>
                      <a:schemeClr val="bg1"/>
                    </a:solidFill>
                    <a:latin typeface="Avenir Next LT Pro Demi" panose="020B0704020202020204" pitchFamily="34" charset="0"/>
                  </a:rPr>
                  <a:t>Opportunity</a:t>
                </a:r>
              </a:p>
            </p:txBody>
          </p:sp>
        </p:grpSp>
      </p:grpSp>
    </p:spTree>
    <p:extLst>
      <p:ext uri="{BB962C8B-B14F-4D97-AF65-F5344CB8AC3E}">
        <p14:creationId xmlns:p14="http://schemas.microsoft.com/office/powerpoint/2010/main" val="41012830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3A36BD-8B0B-6E58-883A-4E40CDE6B4FA}"/>
              </a:ext>
            </a:extLst>
          </p:cNvPr>
          <p:cNvSpPr txBox="1"/>
          <p:nvPr/>
        </p:nvSpPr>
        <p:spPr>
          <a:xfrm>
            <a:off x="1537732" y="2569682"/>
            <a:ext cx="2338130" cy="1615827"/>
          </a:xfrm>
          <a:prstGeom prst="rect">
            <a:avLst/>
          </a:prstGeom>
          <a:noFill/>
        </p:spPr>
        <p:txBody>
          <a:bodyPr wrap="square" rtlCol="0">
            <a:spAutoFit/>
          </a:bodyPr>
          <a:lstStyle/>
          <a:p>
            <a:r>
              <a:rPr lang="en-US" sz="9900" dirty="0">
                <a:solidFill>
                  <a:schemeClr val="bg1"/>
                </a:solidFill>
                <a:latin typeface="Grotesque" panose="020F0502020204030204" pitchFamily="34" charset="0"/>
              </a:rPr>
              <a:t>and</a:t>
            </a:r>
          </a:p>
        </p:txBody>
      </p:sp>
      <p:sp>
        <p:nvSpPr>
          <p:cNvPr id="3" name="TextBox 2">
            <a:extLst>
              <a:ext uri="{FF2B5EF4-FFF2-40B4-BE49-F238E27FC236}">
                <a16:creationId xmlns:a16="http://schemas.microsoft.com/office/drawing/2014/main" id="{474B362C-C97D-C9C0-1BC6-B90E2411F5C7}"/>
              </a:ext>
            </a:extLst>
          </p:cNvPr>
          <p:cNvSpPr txBox="1"/>
          <p:nvPr/>
        </p:nvSpPr>
        <p:spPr>
          <a:xfrm>
            <a:off x="3875862" y="1118352"/>
            <a:ext cx="6246038" cy="1615827"/>
          </a:xfrm>
          <a:prstGeom prst="rect">
            <a:avLst/>
          </a:prstGeom>
          <a:noFill/>
        </p:spPr>
        <p:txBody>
          <a:bodyPr wrap="square" rtlCol="0">
            <a:spAutoFit/>
          </a:bodyPr>
          <a:lstStyle/>
          <a:p>
            <a:r>
              <a:rPr lang="en-US" sz="9900" dirty="0">
                <a:solidFill>
                  <a:schemeClr val="bg1"/>
                </a:solidFill>
                <a:latin typeface="Grotesque" panose="020F0502020204030204" pitchFamily="34" charset="0"/>
              </a:rPr>
              <a:t>Upcoming</a:t>
            </a:r>
          </a:p>
        </p:txBody>
      </p:sp>
      <p:sp>
        <p:nvSpPr>
          <p:cNvPr id="4" name="TextBox 3">
            <a:extLst>
              <a:ext uri="{FF2B5EF4-FFF2-40B4-BE49-F238E27FC236}">
                <a16:creationId xmlns:a16="http://schemas.microsoft.com/office/drawing/2014/main" id="{B1EF0DB2-5F7D-E6F2-85C9-E8B59CAC5BEA}"/>
              </a:ext>
            </a:extLst>
          </p:cNvPr>
          <p:cNvSpPr txBox="1"/>
          <p:nvPr/>
        </p:nvSpPr>
        <p:spPr>
          <a:xfrm>
            <a:off x="3875862" y="2651931"/>
            <a:ext cx="7087929" cy="1615827"/>
          </a:xfrm>
          <a:prstGeom prst="rect">
            <a:avLst/>
          </a:prstGeom>
          <a:noFill/>
        </p:spPr>
        <p:txBody>
          <a:bodyPr wrap="square" rtlCol="0">
            <a:spAutoFit/>
          </a:bodyPr>
          <a:lstStyle/>
          <a:p>
            <a:r>
              <a:rPr lang="en-US" sz="9900" dirty="0">
                <a:solidFill>
                  <a:schemeClr val="bg1"/>
                </a:solidFill>
                <a:latin typeface="Grotesque" panose="020F0502020204030204" pitchFamily="34" charset="0"/>
              </a:rPr>
              <a:t>Ongoing</a:t>
            </a:r>
          </a:p>
        </p:txBody>
      </p:sp>
      <p:sp>
        <p:nvSpPr>
          <p:cNvPr id="5" name="TextBox 4">
            <a:extLst>
              <a:ext uri="{FF2B5EF4-FFF2-40B4-BE49-F238E27FC236}">
                <a16:creationId xmlns:a16="http://schemas.microsoft.com/office/drawing/2014/main" id="{2E8DCC8C-4C2A-C066-E077-F30851E64102}"/>
              </a:ext>
            </a:extLst>
          </p:cNvPr>
          <p:cNvSpPr txBox="1"/>
          <p:nvPr/>
        </p:nvSpPr>
        <p:spPr>
          <a:xfrm>
            <a:off x="3875862" y="4185509"/>
            <a:ext cx="3874829" cy="1615827"/>
          </a:xfrm>
          <a:prstGeom prst="rect">
            <a:avLst/>
          </a:prstGeom>
          <a:noFill/>
        </p:spPr>
        <p:txBody>
          <a:bodyPr wrap="square" rtlCol="0">
            <a:spAutoFit/>
          </a:bodyPr>
          <a:lstStyle/>
          <a:p>
            <a:r>
              <a:rPr lang="en-US" sz="9900" dirty="0">
                <a:solidFill>
                  <a:schemeClr val="bg1"/>
                </a:solidFill>
                <a:latin typeface="Grotesque" panose="020F0502020204030204" pitchFamily="34" charset="0"/>
              </a:rPr>
              <a:t>Plans</a:t>
            </a:r>
          </a:p>
        </p:txBody>
      </p:sp>
      <p:cxnSp>
        <p:nvCxnSpPr>
          <p:cNvPr id="9" name="Straight Connector 8">
            <a:extLst>
              <a:ext uri="{FF2B5EF4-FFF2-40B4-BE49-F238E27FC236}">
                <a16:creationId xmlns:a16="http://schemas.microsoft.com/office/drawing/2014/main" id="{72577714-243E-635B-16CC-8A68C8482096}"/>
              </a:ext>
            </a:extLst>
          </p:cNvPr>
          <p:cNvCxnSpPr/>
          <p:nvPr/>
        </p:nvCxnSpPr>
        <p:spPr>
          <a:xfrm>
            <a:off x="993880" y="7379911"/>
            <a:ext cx="10597337" cy="0"/>
          </a:xfrm>
          <a:prstGeom prst="line">
            <a:avLst/>
          </a:prstGeom>
          <a:ln w="6350">
            <a:solidFill>
              <a:schemeClr val="bg1">
                <a:alpha val="50000"/>
              </a:schemeClr>
            </a:solidFill>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D9741574-9AD2-F54B-465D-016C6CD47C50}"/>
              </a:ext>
            </a:extLst>
          </p:cNvPr>
          <p:cNvGrpSpPr/>
          <p:nvPr/>
        </p:nvGrpSpPr>
        <p:grpSpPr>
          <a:xfrm>
            <a:off x="5842207" y="7126118"/>
            <a:ext cx="507586" cy="507586"/>
            <a:chOff x="4258687" y="1507418"/>
            <a:chExt cx="507586" cy="507586"/>
          </a:xfrm>
        </p:grpSpPr>
        <p:sp useBgFill="1">
          <p:nvSpPr>
            <p:cNvPr id="15" name="Oval 14">
              <a:extLst>
                <a:ext uri="{FF2B5EF4-FFF2-40B4-BE49-F238E27FC236}">
                  <a16:creationId xmlns:a16="http://schemas.microsoft.com/office/drawing/2014/main" id="{080B2D27-7383-3645-A1BB-293CEEFA6D53}"/>
                </a:ext>
              </a:extLst>
            </p:cNvPr>
            <p:cNvSpPr/>
            <p:nvPr/>
          </p:nvSpPr>
          <p:spPr>
            <a:xfrm>
              <a:off x="4258687" y="1507418"/>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6" name="Picture 15">
              <a:extLst>
                <a:ext uri="{FF2B5EF4-FFF2-40B4-BE49-F238E27FC236}">
                  <a16:creationId xmlns:a16="http://schemas.microsoft.com/office/drawing/2014/main" id="{35AD79AE-491D-6470-FEA6-47CEE1919D9A}"/>
                </a:ext>
              </a:extLst>
            </p:cNvPr>
            <p:cNvPicPr>
              <a:picLocks noChangeAspect="1"/>
            </p:cNvPicPr>
            <p:nvPr/>
          </p:nvPicPr>
          <p:blipFill>
            <a:blip r:embed="rId2">
              <a:lum bright="70000" contrast="-70000"/>
            </a:blip>
            <a:stretch>
              <a:fillRect/>
            </a:stretch>
          </p:blipFill>
          <p:spPr>
            <a:xfrm>
              <a:off x="4360080" y="1608811"/>
              <a:ext cx="304800" cy="304800"/>
            </a:xfrm>
            <a:prstGeom prst="rect">
              <a:avLst/>
            </a:prstGeom>
          </p:spPr>
        </p:pic>
      </p:grpSp>
    </p:spTree>
    <p:extLst>
      <p:ext uri="{BB962C8B-B14F-4D97-AF65-F5344CB8AC3E}">
        <p14:creationId xmlns:p14="http://schemas.microsoft.com/office/powerpoint/2010/main" val="316724457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7E6903-5CC5-99CB-36D8-BCDFCF0D96C1}"/>
              </a:ext>
            </a:extLst>
          </p:cNvPr>
          <p:cNvSpPr txBox="1"/>
          <p:nvPr/>
        </p:nvSpPr>
        <p:spPr>
          <a:xfrm>
            <a:off x="779500" y="453149"/>
            <a:ext cx="1389660" cy="400110"/>
          </a:xfrm>
          <a:prstGeom prst="rect">
            <a:avLst/>
          </a:prstGeom>
          <a:noFill/>
        </p:spPr>
        <p:txBody>
          <a:bodyPr wrap="square" rtlCol="0">
            <a:spAutoFit/>
          </a:bodyPr>
          <a:lstStyle/>
          <a:p>
            <a:r>
              <a:rPr lang="en-US" sz="2000" dirty="0">
                <a:solidFill>
                  <a:schemeClr val="bg1"/>
                </a:solidFill>
                <a:latin typeface="Grotesque" panose="020F0502020204030204" pitchFamily="34" charset="0"/>
              </a:rPr>
              <a:t>Upcoming</a:t>
            </a:r>
          </a:p>
        </p:txBody>
      </p:sp>
      <p:cxnSp>
        <p:nvCxnSpPr>
          <p:cNvPr id="7" name="Straight Connector 6">
            <a:extLst>
              <a:ext uri="{FF2B5EF4-FFF2-40B4-BE49-F238E27FC236}">
                <a16:creationId xmlns:a16="http://schemas.microsoft.com/office/drawing/2014/main" id="{E3113B5D-57BD-38CC-12DB-293AE7200E5D}"/>
              </a:ext>
            </a:extLst>
          </p:cNvPr>
          <p:cNvCxnSpPr/>
          <p:nvPr/>
        </p:nvCxnSpPr>
        <p:spPr>
          <a:xfrm>
            <a:off x="797331" y="863892"/>
            <a:ext cx="10597337" cy="0"/>
          </a:xfrm>
          <a:prstGeom prst="line">
            <a:avLst/>
          </a:prstGeom>
          <a:ln w="6350">
            <a:solidFill>
              <a:schemeClr val="bg1">
                <a:alpha val="50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F9A460DE-CD20-1758-9D69-21C9F72557F4}"/>
                  </a:ext>
                </a:extLst>
              </p14:cNvPr>
              <p14:cNvContentPartPr/>
              <p14:nvPr/>
            </p14:nvContentPartPr>
            <p14:xfrm>
              <a:off x="13523381" y="1934602"/>
              <a:ext cx="360" cy="360"/>
            </p14:xfrm>
          </p:contentPart>
        </mc:Choice>
        <mc:Fallback xmlns="">
          <p:pic>
            <p:nvPicPr>
              <p:cNvPr id="21" name="Ink 20">
                <a:extLst>
                  <a:ext uri="{FF2B5EF4-FFF2-40B4-BE49-F238E27FC236}">
                    <a16:creationId xmlns:a16="http://schemas.microsoft.com/office/drawing/2014/main" id="{F9A460DE-CD20-1758-9D69-21C9F72557F4}"/>
                  </a:ext>
                </a:extLst>
              </p:cNvPr>
              <p:cNvPicPr/>
              <p:nvPr/>
            </p:nvPicPr>
            <p:blipFill>
              <a:blip r:embed="rId5"/>
              <a:stretch>
                <a:fillRect/>
              </a:stretch>
            </p:blipFill>
            <p:spPr>
              <a:xfrm>
                <a:off x="13517261" y="1928482"/>
                <a:ext cx="12600" cy="12600"/>
              </a:xfrm>
              <a:prstGeom prst="rect">
                <a:avLst/>
              </a:prstGeom>
            </p:spPr>
          </p:pic>
        </mc:Fallback>
      </mc:AlternateContent>
      <p:sp>
        <p:nvSpPr>
          <p:cNvPr id="2" name="TextBox 1">
            <a:extLst>
              <a:ext uri="{FF2B5EF4-FFF2-40B4-BE49-F238E27FC236}">
                <a16:creationId xmlns:a16="http://schemas.microsoft.com/office/drawing/2014/main" id="{61DB1B3D-55D8-E6C1-B4C6-F7DC72CD187A}"/>
              </a:ext>
            </a:extLst>
          </p:cNvPr>
          <p:cNvSpPr txBox="1"/>
          <p:nvPr/>
        </p:nvSpPr>
        <p:spPr>
          <a:xfrm>
            <a:off x="2019020" y="463782"/>
            <a:ext cx="612420" cy="400110"/>
          </a:xfrm>
          <a:prstGeom prst="rect">
            <a:avLst/>
          </a:prstGeom>
          <a:noFill/>
        </p:spPr>
        <p:txBody>
          <a:bodyPr wrap="square" rtlCol="0">
            <a:spAutoFit/>
          </a:bodyPr>
          <a:lstStyle/>
          <a:p>
            <a:r>
              <a:rPr lang="en-US" sz="2000" dirty="0">
                <a:solidFill>
                  <a:schemeClr val="bg1"/>
                </a:solidFill>
                <a:latin typeface="Grotesque" panose="020F0502020204030204" pitchFamily="34" charset="0"/>
              </a:rPr>
              <a:t>and</a:t>
            </a:r>
          </a:p>
        </p:txBody>
      </p:sp>
      <p:sp>
        <p:nvSpPr>
          <p:cNvPr id="3" name="TextBox 2">
            <a:extLst>
              <a:ext uri="{FF2B5EF4-FFF2-40B4-BE49-F238E27FC236}">
                <a16:creationId xmlns:a16="http://schemas.microsoft.com/office/drawing/2014/main" id="{68727115-DE1C-5103-BA85-399603EE45B0}"/>
              </a:ext>
            </a:extLst>
          </p:cNvPr>
          <p:cNvSpPr txBox="1"/>
          <p:nvPr/>
        </p:nvSpPr>
        <p:spPr>
          <a:xfrm>
            <a:off x="2481300" y="448361"/>
            <a:ext cx="1277900" cy="400110"/>
          </a:xfrm>
          <a:prstGeom prst="rect">
            <a:avLst/>
          </a:prstGeom>
          <a:noFill/>
        </p:spPr>
        <p:txBody>
          <a:bodyPr wrap="square" rtlCol="0">
            <a:spAutoFit/>
          </a:bodyPr>
          <a:lstStyle/>
          <a:p>
            <a:r>
              <a:rPr lang="en-US" sz="2000" dirty="0">
                <a:solidFill>
                  <a:schemeClr val="bg1"/>
                </a:solidFill>
                <a:latin typeface="Grotesque" panose="020F0502020204030204" pitchFamily="34" charset="0"/>
              </a:rPr>
              <a:t>Ongoing</a:t>
            </a:r>
          </a:p>
        </p:txBody>
      </p:sp>
      <p:sp>
        <p:nvSpPr>
          <p:cNvPr id="5" name="TextBox 4">
            <a:extLst>
              <a:ext uri="{FF2B5EF4-FFF2-40B4-BE49-F238E27FC236}">
                <a16:creationId xmlns:a16="http://schemas.microsoft.com/office/drawing/2014/main" id="{FEF74C29-78FC-5643-FE62-6017708F8F82}"/>
              </a:ext>
            </a:extLst>
          </p:cNvPr>
          <p:cNvSpPr txBox="1"/>
          <p:nvPr/>
        </p:nvSpPr>
        <p:spPr>
          <a:xfrm>
            <a:off x="3619737" y="473654"/>
            <a:ext cx="1277900" cy="400110"/>
          </a:xfrm>
          <a:prstGeom prst="rect">
            <a:avLst/>
          </a:prstGeom>
          <a:noFill/>
        </p:spPr>
        <p:txBody>
          <a:bodyPr wrap="square" rtlCol="0">
            <a:spAutoFit/>
          </a:bodyPr>
          <a:lstStyle/>
          <a:p>
            <a:r>
              <a:rPr lang="en-US" sz="2000" dirty="0">
                <a:solidFill>
                  <a:schemeClr val="bg1"/>
                </a:solidFill>
                <a:latin typeface="Grotesque" panose="020F0502020204030204" pitchFamily="34" charset="0"/>
              </a:rPr>
              <a:t>Plans</a:t>
            </a:r>
          </a:p>
        </p:txBody>
      </p:sp>
      <p:grpSp>
        <p:nvGrpSpPr>
          <p:cNvPr id="14" name="Group 13">
            <a:extLst>
              <a:ext uri="{FF2B5EF4-FFF2-40B4-BE49-F238E27FC236}">
                <a16:creationId xmlns:a16="http://schemas.microsoft.com/office/drawing/2014/main" id="{0014C599-4189-B765-EC76-74B54F34C091}"/>
              </a:ext>
            </a:extLst>
          </p:cNvPr>
          <p:cNvGrpSpPr/>
          <p:nvPr/>
        </p:nvGrpSpPr>
        <p:grpSpPr>
          <a:xfrm>
            <a:off x="5842206" y="610099"/>
            <a:ext cx="507586" cy="507586"/>
            <a:chOff x="4258687" y="1507418"/>
            <a:chExt cx="507586" cy="507586"/>
          </a:xfrm>
        </p:grpSpPr>
        <p:sp useBgFill="1">
          <p:nvSpPr>
            <p:cNvPr id="10" name="Oval 9">
              <a:extLst>
                <a:ext uri="{FF2B5EF4-FFF2-40B4-BE49-F238E27FC236}">
                  <a16:creationId xmlns:a16="http://schemas.microsoft.com/office/drawing/2014/main" id="{DA6A07E8-4FF5-92F1-566A-B6E836C75C89}"/>
                </a:ext>
              </a:extLst>
            </p:cNvPr>
            <p:cNvSpPr/>
            <p:nvPr/>
          </p:nvSpPr>
          <p:spPr>
            <a:xfrm>
              <a:off x="4258687" y="1507418"/>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8" name="Picture 7">
              <a:extLst>
                <a:ext uri="{FF2B5EF4-FFF2-40B4-BE49-F238E27FC236}">
                  <a16:creationId xmlns:a16="http://schemas.microsoft.com/office/drawing/2014/main" id="{4FBA431F-F258-851E-FED1-F154AB09DAD3}"/>
                </a:ext>
              </a:extLst>
            </p:cNvPr>
            <p:cNvPicPr>
              <a:picLocks noChangeAspect="1"/>
            </p:cNvPicPr>
            <p:nvPr/>
          </p:nvPicPr>
          <p:blipFill>
            <a:blip r:embed="rId6">
              <a:lum bright="70000" contrast="-70000"/>
            </a:blip>
            <a:stretch>
              <a:fillRect/>
            </a:stretch>
          </p:blipFill>
          <p:spPr>
            <a:xfrm>
              <a:off x="4360080" y="1608811"/>
              <a:ext cx="304800" cy="304800"/>
            </a:xfrm>
            <a:prstGeom prst="rect">
              <a:avLst/>
            </a:prstGeom>
          </p:spPr>
        </p:pic>
      </p:grpSp>
      <p:sp useBgFill="1">
        <p:nvSpPr>
          <p:cNvPr id="32" name="Oval 31">
            <a:extLst>
              <a:ext uri="{FF2B5EF4-FFF2-40B4-BE49-F238E27FC236}">
                <a16:creationId xmlns:a16="http://schemas.microsoft.com/office/drawing/2014/main" id="{09C1BA45-04B8-E2E5-9211-047A4E6CC419}"/>
              </a:ext>
            </a:extLst>
          </p:cNvPr>
          <p:cNvSpPr/>
          <p:nvPr/>
        </p:nvSpPr>
        <p:spPr>
          <a:xfrm>
            <a:off x="1867311" y="2446863"/>
            <a:ext cx="1828800" cy="1828800"/>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grpSp>
        <p:nvGrpSpPr>
          <p:cNvPr id="63" name="Group 62">
            <a:extLst>
              <a:ext uri="{FF2B5EF4-FFF2-40B4-BE49-F238E27FC236}">
                <a16:creationId xmlns:a16="http://schemas.microsoft.com/office/drawing/2014/main" id="{7F4C7638-5D30-571B-030B-684D16BBB205}"/>
              </a:ext>
            </a:extLst>
          </p:cNvPr>
          <p:cNvGrpSpPr/>
          <p:nvPr/>
        </p:nvGrpSpPr>
        <p:grpSpPr>
          <a:xfrm>
            <a:off x="2124115" y="1289300"/>
            <a:ext cx="1401987" cy="671258"/>
            <a:chOff x="6933631" y="4127415"/>
            <a:chExt cx="1401987" cy="671258"/>
          </a:xfrm>
        </p:grpSpPr>
        <p:sp>
          <p:nvSpPr>
            <p:cNvPr id="61" name="TextBox 60">
              <a:extLst>
                <a:ext uri="{FF2B5EF4-FFF2-40B4-BE49-F238E27FC236}">
                  <a16:creationId xmlns:a16="http://schemas.microsoft.com/office/drawing/2014/main" id="{F0000722-944A-8814-C1BE-38EB398731B6}"/>
                </a:ext>
              </a:extLst>
            </p:cNvPr>
            <p:cNvSpPr txBox="1"/>
            <p:nvPr/>
          </p:nvSpPr>
          <p:spPr>
            <a:xfrm>
              <a:off x="6978676" y="4127415"/>
              <a:ext cx="1342483" cy="369332"/>
            </a:xfrm>
            <a:prstGeom prst="rect">
              <a:avLst/>
            </a:prstGeom>
            <a:noFill/>
            <a:effectLst>
              <a:glow rad="546100">
                <a:schemeClr val="bg1">
                  <a:lumMod val="95000"/>
                  <a:alpha val="60000"/>
                </a:schemeClr>
              </a:glow>
            </a:effectLst>
          </p:spPr>
          <p:txBody>
            <a:bodyPr wrap="none" rtlCol="0">
              <a:spAutoFit/>
            </a:bodyPr>
            <a:lstStyle/>
            <a:p>
              <a:r>
                <a:rPr lang="en-US" b="1" dirty="0">
                  <a:solidFill>
                    <a:schemeClr val="bg1"/>
                  </a:solidFill>
                  <a:latin typeface="Grotesque" panose="020B0504020202020204" pitchFamily="34" charset="0"/>
                </a:rPr>
                <a:t>Ongoing</a:t>
              </a:r>
              <a:r>
                <a:rPr lang="en-US" dirty="0">
                  <a:solidFill>
                    <a:schemeClr val="bg1"/>
                  </a:solidFill>
                  <a:latin typeface="Grotesque" panose="020B0504020202020204" pitchFamily="34" charset="0"/>
                </a:rPr>
                <a:t> : </a:t>
              </a:r>
            </a:p>
          </p:txBody>
        </p:sp>
        <p:sp>
          <p:nvSpPr>
            <p:cNvPr id="62" name="TextBox 61">
              <a:extLst>
                <a:ext uri="{FF2B5EF4-FFF2-40B4-BE49-F238E27FC236}">
                  <a16:creationId xmlns:a16="http://schemas.microsoft.com/office/drawing/2014/main" id="{E4431E85-3D07-997B-4704-FC0585773D29}"/>
                </a:ext>
              </a:extLst>
            </p:cNvPr>
            <p:cNvSpPr txBox="1"/>
            <p:nvPr/>
          </p:nvSpPr>
          <p:spPr>
            <a:xfrm>
              <a:off x="6933631" y="4460119"/>
              <a:ext cx="1401987" cy="338554"/>
            </a:xfrm>
            <a:prstGeom prst="rect">
              <a:avLst/>
            </a:prstGeom>
            <a:noFill/>
          </p:spPr>
          <p:txBody>
            <a:bodyPr wrap="none" rtlCol="0">
              <a:spAutoFit/>
            </a:bodyPr>
            <a:lstStyle/>
            <a:p>
              <a:r>
                <a:rPr lang="en-US" sz="1600" dirty="0">
                  <a:solidFill>
                    <a:schemeClr val="bg1"/>
                  </a:solidFill>
                  <a:latin typeface="Grotesque" panose="020B0504020202020204" pitchFamily="34" charset="0"/>
                </a:rPr>
                <a:t>Lorem ipsum</a:t>
              </a:r>
            </a:p>
          </p:txBody>
        </p:sp>
      </p:grpSp>
      <p:grpSp>
        <p:nvGrpSpPr>
          <p:cNvPr id="73" name="Group 72">
            <a:extLst>
              <a:ext uri="{FF2B5EF4-FFF2-40B4-BE49-F238E27FC236}">
                <a16:creationId xmlns:a16="http://schemas.microsoft.com/office/drawing/2014/main" id="{B2E1BA02-E4FD-12A7-D843-15117CFD8C9D}"/>
              </a:ext>
            </a:extLst>
          </p:cNvPr>
          <p:cNvGrpSpPr/>
          <p:nvPr/>
        </p:nvGrpSpPr>
        <p:grpSpPr>
          <a:xfrm>
            <a:off x="3494325" y="4139874"/>
            <a:ext cx="1631665" cy="1548555"/>
            <a:chOff x="3494325" y="4139874"/>
            <a:chExt cx="1631665" cy="1548555"/>
          </a:xfrm>
        </p:grpSpPr>
        <p:sp>
          <p:nvSpPr>
            <p:cNvPr id="59" name="TextBox 58">
              <a:extLst>
                <a:ext uri="{FF2B5EF4-FFF2-40B4-BE49-F238E27FC236}">
                  <a16:creationId xmlns:a16="http://schemas.microsoft.com/office/drawing/2014/main" id="{904E41CA-EA64-4EA5-F8AB-9EC57C30C84A}"/>
                </a:ext>
              </a:extLst>
            </p:cNvPr>
            <p:cNvSpPr txBox="1"/>
            <p:nvPr/>
          </p:nvSpPr>
          <p:spPr>
            <a:xfrm>
              <a:off x="3501066" y="4139874"/>
              <a:ext cx="288902" cy="261610"/>
            </a:xfrm>
            <a:prstGeom prst="rect">
              <a:avLst/>
            </a:prstGeom>
            <a:noFill/>
          </p:spPr>
          <p:txBody>
            <a:bodyPr wrap="square" rtlCol="0">
              <a:spAutoFit/>
            </a:bodyPr>
            <a:lstStyle/>
            <a:p>
              <a:r>
                <a:rPr lang="en-US" sz="1100" dirty="0">
                  <a:solidFill>
                    <a:schemeClr val="bg1"/>
                  </a:solidFill>
                </a:rPr>
                <a:t>•</a:t>
              </a:r>
            </a:p>
          </p:txBody>
        </p:sp>
        <p:grpSp>
          <p:nvGrpSpPr>
            <p:cNvPr id="71" name="Group 70">
              <a:extLst>
                <a:ext uri="{FF2B5EF4-FFF2-40B4-BE49-F238E27FC236}">
                  <a16:creationId xmlns:a16="http://schemas.microsoft.com/office/drawing/2014/main" id="{22B2A7A4-FDCE-92A6-2F47-0F332B0CA664}"/>
                </a:ext>
              </a:extLst>
            </p:cNvPr>
            <p:cNvGrpSpPr/>
            <p:nvPr/>
          </p:nvGrpSpPr>
          <p:grpSpPr>
            <a:xfrm>
              <a:off x="3494325" y="4268097"/>
              <a:ext cx="1631665" cy="1420332"/>
              <a:chOff x="3494325" y="4268097"/>
              <a:chExt cx="1631665" cy="1420332"/>
            </a:xfrm>
          </p:grpSpPr>
          <p:grpSp>
            <p:nvGrpSpPr>
              <p:cNvPr id="56" name="Group 55">
                <a:extLst>
                  <a:ext uri="{FF2B5EF4-FFF2-40B4-BE49-F238E27FC236}">
                    <a16:creationId xmlns:a16="http://schemas.microsoft.com/office/drawing/2014/main" id="{CA7A40E3-238A-F8C2-A1A2-AAA238F07A03}"/>
                  </a:ext>
                </a:extLst>
              </p:cNvPr>
              <p:cNvGrpSpPr/>
              <p:nvPr/>
            </p:nvGrpSpPr>
            <p:grpSpPr>
              <a:xfrm>
                <a:off x="3632627" y="4268097"/>
                <a:ext cx="607758" cy="633051"/>
                <a:chOff x="3686784" y="4318106"/>
                <a:chExt cx="607758" cy="633051"/>
              </a:xfrm>
            </p:grpSpPr>
            <p:sp useBgFill="1">
              <p:nvSpPr>
                <p:cNvPr id="29" name="Oval 28">
                  <a:extLst>
                    <a:ext uri="{FF2B5EF4-FFF2-40B4-BE49-F238E27FC236}">
                      <a16:creationId xmlns:a16="http://schemas.microsoft.com/office/drawing/2014/main" id="{15BD2293-21B7-0574-8BA8-D08BA8443C48}"/>
                    </a:ext>
                  </a:extLst>
                </p:cNvPr>
                <p:cNvSpPr/>
                <p:nvPr/>
              </p:nvSpPr>
              <p:spPr>
                <a:xfrm rot="8671783">
                  <a:off x="3786956" y="4443571"/>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cxnSp>
              <p:nvCxnSpPr>
                <p:cNvPr id="30" name="Straight Connector 29">
                  <a:extLst>
                    <a:ext uri="{FF2B5EF4-FFF2-40B4-BE49-F238E27FC236}">
                      <a16:creationId xmlns:a16="http://schemas.microsoft.com/office/drawing/2014/main" id="{4A5F6E46-5E47-4799-181E-F37E35E61D31}"/>
                    </a:ext>
                  </a:extLst>
                </p:cNvPr>
                <p:cNvCxnSpPr>
                  <a:cxnSpLocks/>
                  <a:stCxn id="29" idx="4"/>
                </p:cNvCxnSpPr>
                <p:nvPr/>
              </p:nvCxnSpPr>
              <p:spPr>
                <a:xfrm flipH="1" flipV="1">
                  <a:off x="3686784" y="4318106"/>
                  <a:ext cx="206694" cy="172565"/>
                </a:xfrm>
                <a:prstGeom prst="line">
                  <a:avLst/>
                </a:prstGeom>
                <a:ln w="6350">
                  <a:solidFill>
                    <a:schemeClr val="bg1"/>
                  </a:solidFill>
                </a:ln>
                <a:effectLst>
                  <a:glow rad="38100">
                    <a:schemeClr val="bg1">
                      <a:alpha val="44000"/>
                    </a:schemeClr>
                  </a:glow>
                </a:effectLst>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D76597D7-8EE2-5175-270D-A4816B951CB5}"/>
                    </a:ext>
                  </a:extLst>
                </p:cNvPr>
                <p:cNvSpPr txBox="1"/>
                <p:nvPr/>
              </p:nvSpPr>
              <p:spPr>
                <a:xfrm>
                  <a:off x="3906368" y="4506725"/>
                  <a:ext cx="327970" cy="369332"/>
                </a:xfrm>
                <a:prstGeom prst="rect">
                  <a:avLst/>
                </a:prstGeom>
                <a:noFill/>
              </p:spPr>
              <p:txBody>
                <a:bodyPr wrap="square">
                  <a:spAutoFit/>
                </a:bodyPr>
                <a:lstStyle/>
                <a:p>
                  <a:r>
                    <a:rPr lang="en-US" dirty="0">
                      <a:solidFill>
                        <a:schemeClr val="bg1"/>
                      </a:solidFill>
                      <a:latin typeface="Darker Grotesque"/>
                    </a:rPr>
                    <a:t>3</a:t>
                  </a:r>
                </a:p>
              </p:txBody>
            </p:sp>
          </p:grpSp>
          <p:grpSp>
            <p:nvGrpSpPr>
              <p:cNvPr id="64" name="Group 63">
                <a:extLst>
                  <a:ext uri="{FF2B5EF4-FFF2-40B4-BE49-F238E27FC236}">
                    <a16:creationId xmlns:a16="http://schemas.microsoft.com/office/drawing/2014/main" id="{0433AE5F-CEE9-51AA-72AB-9950F6F52328}"/>
                  </a:ext>
                </a:extLst>
              </p:cNvPr>
              <p:cNvGrpSpPr/>
              <p:nvPr/>
            </p:nvGrpSpPr>
            <p:grpSpPr>
              <a:xfrm>
                <a:off x="3494325" y="4976707"/>
                <a:ext cx="1631665" cy="711722"/>
                <a:chOff x="6554804" y="4139874"/>
                <a:chExt cx="1631665" cy="711722"/>
              </a:xfrm>
            </p:grpSpPr>
            <p:sp>
              <p:nvSpPr>
                <p:cNvPr id="65" name="TextBox 64">
                  <a:extLst>
                    <a:ext uri="{FF2B5EF4-FFF2-40B4-BE49-F238E27FC236}">
                      <a16:creationId xmlns:a16="http://schemas.microsoft.com/office/drawing/2014/main" id="{2E51B6D9-17D1-B01F-4153-DD6F29DD70E0}"/>
                    </a:ext>
                  </a:extLst>
                </p:cNvPr>
                <p:cNvSpPr txBox="1"/>
                <p:nvPr/>
              </p:nvSpPr>
              <p:spPr>
                <a:xfrm>
                  <a:off x="6554804" y="4139874"/>
                  <a:ext cx="1631665" cy="369332"/>
                </a:xfrm>
                <a:prstGeom prst="rect">
                  <a:avLst/>
                </a:prstGeom>
                <a:noFill/>
                <a:effectLst>
                  <a:glow rad="546100">
                    <a:schemeClr val="bg1">
                      <a:lumMod val="95000"/>
                      <a:alpha val="60000"/>
                    </a:schemeClr>
                  </a:glow>
                </a:effectLst>
              </p:spPr>
              <p:txBody>
                <a:bodyPr wrap="none" rtlCol="0">
                  <a:spAutoFit/>
                </a:bodyPr>
                <a:lstStyle/>
                <a:p>
                  <a:r>
                    <a:rPr lang="en-US" b="1" dirty="0">
                      <a:solidFill>
                        <a:schemeClr val="bg1"/>
                      </a:solidFill>
                      <a:latin typeface="Grotesque" panose="020B0504020202020204" pitchFamily="34" charset="0"/>
                    </a:rPr>
                    <a:t>Completed</a:t>
                  </a:r>
                  <a:r>
                    <a:rPr lang="en-US" dirty="0">
                      <a:solidFill>
                        <a:schemeClr val="bg1"/>
                      </a:solidFill>
                      <a:latin typeface="Grotesque" panose="020B0504020202020204" pitchFamily="34" charset="0"/>
                    </a:rPr>
                    <a:t> : </a:t>
                  </a:r>
                </a:p>
              </p:txBody>
            </p:sp>
            <p:sp>
              <p:nvSpPr>
                <p:cNvPr id="66" name="TextBox 65">
                  <a:extLst>
                    <a:ext uri="{FF2B5EF4-FFF2-40B4-BE49-F238E27FC236}">
                      <a16:creationId xmlns:a16="http://schemas.microsoft.com/office/drawing/2014/main" id="{B264C42A-AD81-D70B-1C27-DD311EF20404}"/>
                    </a:ext>
                  </a:extLst>
                </p:cNvPr>
                <p:cNvSpPr txBox="1"/>
                <p:nvPr/>
              </p:nvSpPr>
              <p:spPr>
                <a:xfrm>
                  <a:off x="6630014" y="4513042"/>
                  <a:ext cx="1401987" cy="338554"/>
                </a:xfrm>
                <a:prstGeom prst="rect">
                  <a:avLst/>
                </a:prstGeom>
                <a:noFill/>
              </p:spPr>
              <p:txBody>
                <a:bodyPr wrap="none" rtlCol="0">
                  <a:spAutoFit/>
                </a:bodyPr>
                <a:lstStyle/>
                <a:p>
                  <a:r>
                    <a:rPr lang="en-US" sz="1600" dirty="0">
                      <a:solidFill>
                        <a:schemeClr val="bg1"/>
                      </a:solidFill>
                      <a:latin typeface="Grotesque" panose="020B0504020202020204" pitchFamily="34" charset="0"/>
                    </a:rPr>
                    <a:t>Lorem ipsum</a:t>
                  </a:r>
                </a:p>
              </p:txBody>
            </p:sp>
          </p:grpSp>
        </p:grpSp>
      </p:grpSp>
      <p:grpSp>
        <p:nvGrpSpPr>
          <p:cNvPr id="72" name="Group 71">
            <a:extLst>
              <a:ext uri="{FF2B5EF4-FFF2-40B4-BE49-F238E27FC236}">
                <a16:creationId xmlns:a16="http://schemas.microsoft.com/office/drawing/2014/main" id="{0A5D30A3-1045-72CE-FF90-22817F3F9B03}"/>
              </a:ext>
            </a:extLst>
          </p:cNvPr>
          <p:cNvGrpSpPr/>
          <p:nvPr/>
        </p:nvGrpSpPr>
        <p:grpSpPr>
          <a:xfrm>
            <a:off x="659845" y="4154215"/>
            <a:ext cx="1631665" cy="1534214"/>
            <a:chOff x="659845" y="4154215"/>
            <a:chExt cx="1631665" cy="1534214"/>
          </a:xfrm>
        </p:grpSpPr>
        <p:grpSp>
          <p:nvGrpSpPr>
            <p:cNvPr id="60" name="Group 59">
              <a:extLst>
                <a:ext uri="{FF2B5EF4-FFF2-40B4-BE49-F238E27FC236}">
                  <a16:creationId xmlns:a16="http://schemas.microsoft.com/office/drawing/2014/main" id="{AF83AE6C-F24F-3077-8E0B-ADFF531510CF}"/>
                </a:ext>
              </a:extLst>
            </p:cNvPr>
            <p:cNvGrpSpPr/>
            <p:nvPr/>
          </p:nvGrpSpPr>
          <p:grpSpPr>
            <a:xfrm>
              <a:off x="1338156" y="4154215"/>
              <a:ext cx="763936" cy="783519"/>
              <a:chOff x="1315458" y="4179052"/>
              <a:chExt cx="763936" cy="783519"/>
            </a:xfrm>
          </p:grpSpPr>
          <p:sp useBgFill="1">
            <p:nvSpPr>
              <p:cNvPr id="39" name="Oval 38">
                <a:extLst>
                  <a:ext uri="{FF2B5EF4-FFF2-40B4-BE49-F238E27FC236}">
                    <a16:creationId xmlns:a16="http://schemas.microsoft.com/office/drawing/2014/main" id="{9BDDBECC-313F-7769-4F4C-47AB10E6502C}"/>
                  </a:ext>
                </a:extLst>
              </p:cNvPr>
              <p:cNvSpPr/>
              <p:nvPr/>
            </p:nvSpPr>
            <p:spPr>
              <a:xfrm rot="12280713">
                <a:off x="1315458" y="4454985"/>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cxnSp>
            <p:nvCxnSpPr>
              <p:cNvPr id="40" name="Straight Connector 39">
                <a:extLst>
                  <a:ext uri="{FF2B5EF4-FFF2-40B4-BE49-F238E27FC236}">
                    <a16:creationId xmlns:a16="http://schemas.microsoft.com/office/drawing/2014/main" id="{84126E82-1BB7-A410-6BDC-1AF308F57DBB}"/>
                  </a:ext>
                </a:extLst>
              </p:cNvPr>
              <p:cNvCxnSpPr>
                <a:cxnSpLocks/>
              </p:cNvCxnSpPr>
              <p:nvPr/>
            </p:nvCxnSpPr>
            <p:spPr>
              <a:xfrm flipV="1">
                <a:off x="1722590" y="4296244"/>
                <a:ext cx="196130" cy="210481"/>
              </a:xfrm>
              <a:prstGeom prst="line">
                <a:avLst/>
              </a:prstGeom>
              <a:ln w="6350">
                <a:solidFill>
                  <a:schemeClr val="bg1"/>
                </a:solidFill>
              </a:ln>
              <a:effectLst>
                <a:glow rad="38100">
                  <a:schemeClr val="bg1">
                    <a:alpha val="44000"/>
                  </a:schemeClr>
                </a:glow>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F552215D-BC38-B22C-8F3E-1CD9ECE0DA80}"/>
                  </a:ext>
                </a:extLst>
              </p:cNvPr>
              <p:cNvSpPr txBox="1"/>
              <p:nvPr/>
            </p:nvSpPr>
            <p:spPr>
              <a:xfrm>
                <a:off x="1430667" y="4538374"/>
                <a:ext cx="327970" cy="369332"/>
              </a:xfrm>
              <a:prstGeom prst="rect">
                <a:avLst/>
              </a:prstGeom>
              <a:noFill/>
            </p:spPr>
            <p:txBody>
              <a:bodyPr wrap="square">
                <a:spAutoFit/>
              </a:bodyPr>
              <a:lstStyle/>
              <a:p>
                <a:r>
                  <a:rPr lang="en-US" dirty="0">
                    <a:solidFill>
                      <a:schemeClr val="bg1"/>
                    </a:solidFill>
                    <a:latin typeface="Darker Grotesque"/>
                  </a:rPr>
                  <a:t>1</a:t>
                </a:r>
              </a:p>
            </p:txBody>
          </p:sp>
          <p:sp>
            <p:nvSpPr>
              <p:cNvPr id="58" name="TextBox 57">
                <a:extLst>
                  <a:ext uri="{FF2B5EF4-FFF2-40B4-BE49-F238E27FC236}">
                    <a16:creationId xmlns:a16="http://schemas.microsoft.com/office/drawing/2014/main" id="{F8D8B238-B473-8DB9-1824-9C7FF204A830}"/>
                  </a:ext>
                </a:extLst>
              </p:cNvPr>
              <p:cNvSpPr txBox="1"/>
              <p:nvPr/>
            </p:nvSpPr>
            <p:spPr>
              <a:xfrm>
                <a:off x="1790492" y="4179052"/>
                <a:ext cx="288902" cy="261610"/>
              </a:xfrm>
              <a:prstGeom prst="rect">
                <a:avLst/>
              </a:prstGeom>
              <a:noFill/>
            </p:spPr>
            <p:txBody>
              <a:bodyPr wrap="square" rtlCol="0">
                <a:spAutoFit/>
              </a:bodyPr>
              <a:lstStyle/>
              <a:p>
                <a:r>
                  <a:rPr lang="en-US" sz="1100" dirty="0">
                    <a:solidFill>
                      <a:schemeClr val="bg1"/>
                    </a:solidFill>
                  </a:rPr>
                  <a:t>•</a:t>
                </a:r>
              </a:p>
            </p:txBody>
          </p:sp>
        </p:grpSp>
        <p:grpSp>
          <p:nvGrpSpPr>
            <p:cNvPr id="67" name="Group 66">
              <a:extLst>
                <a:ext uri="{FF2B5EF4-FFF2-40B4-BE49-F238E27FC236}">
                  <a16:creationId xmlns:a16="http://schemas.microsoft.com/office/drawing/2014/main" id="{0473ABE8-B41E-BF95-A01E-F72EA46B4884}"/>
                </a:ext>
              </a:extLst>
            </p:cNvPr>
            <p:cNvGrpSpPr/>
            <p:nvPr/>
          </p:nvGrpSpPr>
          <p:grpSpPr>
            <a:xfrm>
              <a:off x="659845" y="4976707"/>
              <a:ext cx="1631665" cy="711722"/>
              <a:chOff x="6897461" y="4112556"/>
              <a:chExt cx="1631665" cy="711722"/>
            </a:xfrm>
          </p:grpSpPr>
          <p:sp>
            <p:nvSpPr>
              <p:cNvPr id="68" name="TextBox 67">
                <a:extLst>
                  <a:ext uri="{FF2B5EF4-FFF2-40B4-BE49-F238E27FC236}">
                    <a16:creationId xmlns:a16="http://schemas.microsoft.com/office/drawing/2014/main" id="{515BED2F-DE92-E020-3CC9-B2EFAC1BF6F2}"/>
                  </a:ext>
                </a:extLst>
              </p:cNvPr>
              <p:cNvSpPr txBox="1"/>
              <p:nvPr/>
            </p:nvSpPr>
            <p:spPr>
              <a:xfrm>
                <a:off x="6897461" y="4112556"/>
                <a:ext cx="1631665" cy="369332"/>
              </a:xfrm>
              <a:prstGeom prst="rect">
                <a:avLst/>
              </a:prstGeom>
              <a:noFill/>
              <a:effectLst>
                <a:glow rad="546100">
                  <a:schemeClr val="bg1">
                    <a:lumMod val="95000"/>
                    <a:alpha val="60000"/>
                  </a:schemeClr>
                </a:glow>
              </a:effectLst>
            </p:spPr>
            <p:txBody>
              <a:bodyPr wrap="none" rtlCol="0">
                <a:spAutoFit/>
              </a:bodyPr>
              <a:lstStyle/>
              <a:p>
                <a:pPr algn="r"/>
                <a:r>
                  <a:rPr lang="en-US" b="1" dirty="0">
                    <a:solidFill>
                      <a:schemeClr val="bg1"/>
                    </a:solidFill>
                    <a:latin typeface="Grotesque" panose="020B0504020202020204" pitchFamily="34" charset="0"/>
                  </a:rPr>
                  <a:t>Completed</a:t>
                </a:r>
                <a:r>
                  <a:rPr lang="en-US" dirty="0">
                    <a:solidFill>
                      <a:schemeClr val="bg1"/>
                    </a:solidFill>
                    <a:latin typeface="Grotesque" panose="020B0504020202020204" pitchFamily="34" charset="0"/>
                  </a:rPr>
                  <a:t> : </a:t>
                </a:r>
              </a:p>
            </p:txBody>
          </p:sp>
          <p:sp>
            <p:nvSpPr>
              <p:cNvPr id="69" name="TextBox 68">
                <a:extLst>
                  <a:ext uri="{FF2B5EF4-FFF2-40B4-BE49-F238E27FC236}">
                    <a16:creationId xmlns:a16="http://schemas.microsoft.com/office/drawing/2014/main" id="{546C564D-45B1-8A1A-5C49-B400692A7525}"/>
                  </a:ext>
                </a:extLst>
              </p:cNvPr>
              <p:cNvSpPr txBox="1"/>
              <p:nvPr/>
            </p:nvSpPr>
            <p:spPr>
              <a:xfrm>
                <a:off x="6959745" y="4485724"/>
                <a:ext cx="1401986" cy="338554"/>
              </a:xfrm>
              <a:prstGeom prst="rect">
                <a:avLst/>
              </a:prstGeom>
              <a:noFill/>
            </p:spPr>
            <p:txBody>
              <a:bodyPr wrap="none" rtlCol="0">
                <a:spAutoFit/>
              </a:bodyPr>
              <a:lstStyle/>
              <a:p>
                <a:pPr algn="r"/>
                <a:r>
                  <a:rPr lang="en-US" sz="1600" dirty="0">
                    <a:solidFill>
                      <a:schemeClr val="bg1"/>
                    </a:solidFill>
                    <a:latin typeface="Grotesque" panose="020B0504020202020204" pitchFamily="34" charset="0"/>
                  </a:rPr>
                  <a:t>Lorem ipsum</a:t>
                </a:r>
              </a:p>
            </p:txBody>
          </p:sp>
        </p:grpSp>
      </p:grpSp>
      <p:grpSp>
        <p:nvGrpSpPr>
          <p:cNvPr id="95" name="Group 94">
            <a:extLst>
              <a:ext uri="{FF2B5EF4-FFF2-40B4-BE49-F238E27FC236}">
                <a16:creationId xmlns:a16="http://schemas.microsoft.com/office/drawing/2014/main" id="{8DB713A6-2C8C-C589-B4CF-394590F4AC57}"/>
              </a:ext>
            </a:extLst>
          </p:cNvPr>
          <p:cNvGrpSpPr/>
          <p:nvPr/>
        </p:nvGrpSpPr>
        <p:grpSpPr>
          <a:xfrm>
            <a:off x="5796982" y="1540897"/>
            <a:ext cx="5804573" cy="750465"/>
            <a:chOff x="6136696" y="1344971"/>
            <a:chExt cx="5804573" cy="750465"/>
          </a:xfrm>
        </p:grpSpPr>
        <p:grpSp>
          <p:nvGrpSpPr>
            <p:cNvPr id="42" name="Group 41">
              <a:extLst>
                <a:ext uri="{FF2B5EF4-FFF2-40B4-BE49-F238E27FC236}">
                  <a16:creationId xmlns:a16="http://schemas.microsoft.com/office/drawing/2014/main" id="{60F4D39A-65E9-187C-1A37-5C853DE0C20C}"/>
                </a:ext>
              </a:extLst>
            </p:cNvPr>
            <p:cNvGrpSpPr/>
            <p:nvPr/>
          </p:nvGrpSpPr>
          <p:grpSpPr>
            <a:xfrm>
              <a:off x="6246917" y="1587854"/>
              <a:ext cx="5694352" cy="507582"/>
              <a:chOff x="5562600" y="2110705"/>
              <a:chExt cx="5529943" cy="507582"/>
            </a:xfrm>
          </p:grpSpPr>
          <p:sp useBgFill="1">
            <p:nvSpPr>
              <p:cNvPr id="35" name="Rectangle: Rounded Corners 34">
                <a:extLst>
                  <a:ext uri="{FF2B5EF4-FFF2-40B4-BE49-F238E27FC236}">
                    <a16:creationId xmlns:a16="http://schemas.microsoft.com/office/drawing/2014/main" id="{E7CADE8C-C3F0-91CE-2236-2BE686E323B5}"/>
                  </a:ext>
                </a:extLst>
              </p:cNvPr>
              <p:cNvSpPr/>
              <p:nvPr/>
            </p:nvSpPr>
            <p:spPr>
              <a:xfrm>
                <a:off x="5562600" y="2110705"/>
                <a:ext cx="5529943" cy="507582"/>
              </a:xfrm>
              <a:prstGeom prst="roundRect">
                <a:avLst>
                  <a:gd name="adj" fmla="val 50000"/>
                </a:avLst>
              </a:prstGeom>
              <a:ln w="6350">
                <a:solidFill>
                  <a:schemeClr val="bg1">
                    <a:alpha val="50000"/>
                  </a:schemeClr>
                </a:solidFill>
              </a:ln>
              <a:effectLst>
                <a:innerShdw blurRad="127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dirty="0">
                  <a:solidFill>
                    <a:prstClr val="white"/>
                  </a:solidFill>
                  <a:latin typeface="Darker Grotesque SemiBold" pitchFamily="2" charset="0"/>
                </a:endParaRPr>
              </a:p>
            </p:txBody>
          </p:sp>
          <p:sp>
            <p:nvSpPr>
              <p:cNvPr id="41" name="TextBox 40">
                <a:extLst>
                  <a:ext uri="{FF2B5EF4-FFF2-40B4-BE49-F238E27FC236}">
                    <a16:creationId xmlns:a16="http://schemas.microsoft.com/office/drawing/2014/main" id="{F7EA76FE-D897-3A53-4CB1-F1FD6CE39E24}"/>
                  </a:ext>
                </a:extLst>
              </p:cNvPr>
              <p:cNvSpPr txBox="1"/>
              <p:nvPr/>
            </p:nvSpPr>
            <p:spPr>
              <a:xfrm>
                <a:off x="5681435" y="2195216"/>
                <a:ext cx="5325882" cy="338554"/>
              </a:xfrm>
              <a:prstGeom prst="rect">
                <a:avLst/>
              </a:prstGeom>
              <a:noFill/>
            </p:spPr>
            <p:txBody>
              <a:bodyPr wrap="none" rtlCol="0">
                <a:spAutoFit/>
              </a:bodyPr>
              <a:lstStyle/>
              <a:p>
                <a:pPr algn="ctr"/>
                <a:r>
                  <a:rPr lang="en-US" sz="1600" dirty="0">
                    <a:solidFill>
                      <a:schemeClr val="bg1"/>
                    </a:solidFill>
                    <a:latin typeface="Grotesque" panose="020B0504020202020204" pitchFamily="34" charset="0"/>
                  </a:rPr>
                  <a:t>Lorem ipsum dolor sit </a:t>
                </a:r>
                <a:r>
                  <a:rPr lang="en-US" sz="1600" dirty="0" err="1">
                    <a:solidFill>
                      <a:schemeClr val="bg1"/>
                    </a:solidFill>
                    <a:latin typeface="Grotesque" panose="020B0504020202020204" pitchFamily="34" charset="0"/>
                  </a:rPr>
                  <a:t>amet</a:t>
                </a:r>
                <a:r>
                  <a:rPr lang="en-US" sz="1600" dirty="0">
                    <a:solidFill>
                      <a:schemeClr val="bg1"/>
                    </a:solidFill>
                    <a:latin typeface="Grotesque" panose="020B0504020202020204" pitchFamily="34" charset="0"/>
                  </a:rPr>
                  <a:t>, </a:t>
                </a:r>
                <a:r>
                  <a:rPr lang="en-US" sz="1600" dirty="0" err="1">
                    <a:solidFill>
                      <a:schemeClr val="bg1"/>
                    </a:solidFill>
                    <a:latin typeface="Grotesque" panose="020B0504020202020204" pitchFamily="34" charset="0"/>
                  </a:rPr>
                  <a:t>consectetur</a:t>
                </a:r>
                <a:r>
                  <a:rPr lang="en-US" sz="1600" dirty="0">
                    <a:solidFill>
                      <a:schemeClr val="bg1"/>
                    </a:solidFill>
                    <a:latin typeface="Grotesque" panose="020B0504020202020204" pitchFamily="34" charset="0"/>
                  </a:rPr>
                  <a:t> </a:t>
                </a:r>
                <a:r>
                  <a:rPr lang="en-US" sz="1600" dirty="0" err="1">
                    <a:solidFill>
                      <a:schemeClr val="bg1"/>
                    </a:solidFill>
                    <a:latin typeface="Grotesque" panose="020B0504020202020204" pitchFamily="34" charset="0"/>
                  </a:rPr>
                  <a:t>adipiscing</a:t>
                </a:r>
                <a:r>
                  <a:rPr lang="en-US" sz="1600" dirty="0">
                    <a:solidFill>
                      <a:schemeClr val="bg1"/>
                    </a:solidFill>
                    <a:latin typeface="Grotesque" panose="020B0504020202020204" pitchFamily="34" charset="0"/>
                  </a:rPr>
                  <a:t> </a:t>
                </a:r>
                <a:r>
                  <a:rPr lang="en-US" sz="1600" dirty="0" err="1">
                    <a:solidFill>
                      <a:schemeClr val="bg1"/>
                    </a:solidFill>
                    <a:latin typeface="Grotesque" panose="020B0504020202020204" pitchFamily="34" charset="0"/>
                  </a:rPr>
                  <a:t>elit</a:t>
                </a:r>
                <a:r>
                  <a:rPr lang="en-US" sz="1600" dirty="0">
                    <a:solidFill>
                      <a:schemeClr val="bg1"/>
                    </a:solidFill>
                    <a:latin typeface="Grotesque" panose="020B0504020202020204" pitchFamily="34" charset="0"/>
                  </a:rPr>
                  <a:t>.</a:t>
                </a:r>
              </a:p>
            </p:txBody>
          </p:sp>
        </p:grpSp>
        <p:sp>
          <p:nvSpPr>
            <p:cNvPr id="83" name="TextBox 82">
              <a:extLst>
                <a:ext uri="{FF2B5EF4-FFF2-40B4-BE49-F238E27FC236}">
                  <a16:creationId xmlns:a16="http://schemas.microsoft.com/office/drawing/2014/main" id="{41D8A73C-C183-8E8A-7BEE-AA53B9A92DE6}"/>
                </a:ext>
              </a:extLst>
            </p:cNvPr>
            <p:cNvSpPr txBox="1"/>
            <p:nvPr/>
          </p:nvSpPr>
          <p:spPr>
            <a:xfrm>
              <a:off x="6326814" y="1344971"/>
              <a:ext cx="1056764" cy="276999"/>
            </a:xfrm>
            <a:prstGeom prst="rect">
              <a:avLst/>
            </a:prstGeom>
            <a:noFill/>
          </p:spPr>
          <p:txBody>
            <a:bodyPr wrap="none" rtlCol="0">
              <a:spAutoFit/>
            </a:bodyPr>
            <a:lstStyle/>
            <a:p>
              <a:r>
                <a:rPr lang="en-US" sz="1200" b="1" dirty="0">
                  <a:solidFill>
                    <a:schemeClr val="bg1"/>
                  </a:solidFill>
                  <a:latin typeface="Grotesque" panose="020B0504020202020204" pitchFamily="34" charset="0"/>
                </a:rPr>
                <a:t>Upcoming :</a:t>
              </a:r>
            </a:p>
          </p:txBody>
        </p:sp>
        <p:sp useBgFill="1">
          <p:nvSpPr>
            <p:cNvPr id="87" name="Oval 86">
              <a:extLst>
                <a:ext uri="{FF2B5EF4-FFF2-40B4-BE49-F238E27FC236}">
                  <a16:creationId xmlns:a16="http://schemas.microsoft.com/office/drawing/2014/main" id="{E909B189-ECB1-C5F3-C0C6-C8E1EE4B385E}"/>
                </a:ext>
              </a:extLst>
            </p:cNvPr>
            <p:cNvSpPr/>
            <p:nvPr/>
          </p:nvSpPr>
          <p:spPr>
            <a:xfrm>
              <a:off x="6185813" y="1764632"/>
              <a:ext cx="146304" cy="147639"/>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p:nvSpPr>
            <p:cNvPr id="91" name="TextBox 90">
              <a:extLst>
                <a:ext uri="{FF2B5EF4-FFF2-40B4-BE49-F238E27FC236}">
                  <a16:creationId xmlns:a16="http://schemas.microsoft.com/office/drawing/2014/main" id="{83CB0772-D8AA-997F-372F-84AB2B0A94BD}"/>
                </a:ext>
              </a:extLst>
            </p:cNvPr>
            <p:cNvSpPr txBox="1"/>
            <p:nvPr/>
          </p:nvSpPr>
          <p:spPr>
            <a:xfrm>
              <a:off x="6136696" y="1733226"/>
              <a:ext cx="234360" cy="215444"/>
            </a:xfrm>
            <a:prstGeom prst="rect">
              <a:avLst/>
            </a:prstGeom>
            <a:noFill/>
          </p:spPr>
          <p:txBody>
            <a:bodyPr wrap="none" rtlCol="0">
              <a:spAutoFit/>
            </a:bodyPr>
            <a:lstStyle/>
            <a:p>
              <a:r>
                <a:rPr lang="en-US" sz="800" dirty="0">
                  <a:latin typeface="Grotesque" panose="020B0504020202020204" pitchFamily="34" charset="0"/>
                </a:rPr>
                <a:t>1</a:t>
              </a:r>
            </a:p>
          </p:txBody>
        </p:sp>
      </p:grpSp>
      <p:grpSp>
        <p:nvGrpSpPr>
          <p:cNvPr id="96" name="Group 95">
            <a:extLst>
              <a:ext uri="{FF2B5EF4-FFF2-40B4-BE49-F238E27FC236}">
                <a16:creationId xmlns:a16="http://schemas.microsoft.com/office/drawing/2014/main" id="{2739D671-0009-7788-7D29-1EAAA6C9CD4C}"/>
              </a:ext>
            </a:extLst>
          </p:cNvPr>
          <p:cNvGrpSpPr/>
          <p:nvPr/>
        </p:nvGrpSpPr>
        <p:grpSpPr>
          <a:xfrm>
            <a:off x="6248399" y="2726214"/>
            <a:ext cx="5482219" cy="756997"/>
            <a:chOff x="6136696" y="2199819"/>
            <a:chExt cx="5482219" cy="756997"/>
          </a:xfrm>
        </p:grpSpPr>
        <p:grpSp>
          <p:nvGrpSpPr>
            <p:cNvPr id="43" name="Group 42">
              <a:extLst>
                <a:ext uri="{FF2B5EF4-FFF2-40B4-BE49-F238E27FC236}">
                  <a16:creationId xmlns:a16="http://schemas.microsoft.com/office/drawing/2014/main" id="{7505AC14-ECE6-3143-CD59-6D2F1CFCCB85}"/>
                </a:ext>
              </a:extLst>
            </p:cNvPr>
            <p:cNvGrpSpPr/>
            <p:nvPr/>
          </p:nvGrpSpPr>
          <p:grpSpPr>
            <a:xfrm>
              <a:off x="6246917" y="2449234"/>
              <a:ext cx="5371998" cy="507582"/>
              <a:chOff x="5562601" y="2110705"/>
              <a:chExt cx="5371998" cy="507582"/>
            </a:xfrm>
          </p:grpSpPr>
          <p:sp useBgFill="1">
            <p:nvSpPr>
              <p:cNvPr id="44" name="Rectangle: Rounded Corners 43">
                <a:extLst>
                  <a:ext uri="{FF2B5EF4-FFF2-40B4-BE49-F238E27FC236}">
                    <a16:creationId xmlns:a16="http://schemas.microsoft.com/office/drawing/2014/main" id="{89DB3271-3709-4844-BB1A-B3BB6DC85400}"/>
                  </a:ext>
                </a:extLst>
              </p:cNvPr>
              <p:cNvSpPr/>
              <p:nvPr/>
            </p:nvSpPr>
            <p:spPr>
              <a:xfrm>
                <a:off x="5562601" y="2110705"/>
                <a:ext cx="5242936" cy="507582"/>
              </a:xfrm>
              <a:prstGeom prst="roundRect">
                <a:avLst>
                  <a:gd name="adj" fmla="val 50000"/>
                </a:avLst>
              </a:prstGeom>
              <a:ln w="6350">
                <a:solidFill>
                  <a:schemeClr val="bg1">
                    <a:alpha val="50000"/>
                  </a:schemeClr>
                </a:solidFill>
              </a:ln>
              <a:effectLst>
                <a:innerShdw blurRad="127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dirty="0">
                  <a:solidFill>
                    <a:prstClr val="white"/>
                  </a:solidFill>
                  <a:latin typeface="Darker Grotesque SemiBold" pitchFamily="2" charset="0"/>
                </a:endParaRPr>
              </a:p>
            </p:txBody>
          </p:sp>
          <p:sp>
            <p:nvSpPr>
              <p:cNvPr id="45" name="TextBox 44">
                <a:extLst>
                  <a:ext uri="{FF2B5EF4-FFF2-40B4-BE49-F238E27FC236}">
                    <a16:creationId xmlns:a16="http://schemas.microsoft.com/office/drawing/2014/main" id="{65974B77-9820-88DD-2099-6C9AA0FBF227}"/>
                  </a:ext>
                </a:extLst>
              </p:cNvPr>
              <p:cNvSpPr txBox="1"/>
              <p:nvPr/>
            </p:nvSpPr>
            <p:spPr>
              <a:xfrm>
                <a:off x="5811273" y="2195219"/>
                <a:ext cx="5123326" cy="338554"/>
              </a:xfrm>
              <a:prstGeom prst="rect">
                <a:avLst/>
              </a:prstGeom>
              <a:noFill/>
            </p:spPr>
            <p:txBody>
              <a:bodyPr wrap="none" rtlCol="0">
                <a:spAutoFit/>
              </a:bodyPr>
              <a:lstStyle/>
              <a:p>
                <a:r>
                  <a:rPr lang="en-US" sz="1600" dirty="0">
                    <a:solidFill>
                      <a:schemeClr val="bg1"/>
                    </a:solidFill>
                    <a:latin typeface="Grotesque" panose="020B0504020202020204" pitchFamily="34" charset="0"/>
                  </a:rPr>
                  <a:t>Lorem ipsum dolor sit </a:t>
                </a:r>
                <a:r>
                  <a:rPr lang="en-US" sz="1600" dirty="0" err="1">
                    <a:solidFill>
                      <a:schemeClr val="bg1"/>
                    </a:solidFill>
                    <a:latin typeface="Grotesque" panose="020B0504020202020204" pitchFamily="34" charset="0"/>
                  </a:rPr>
                  <a:t>amet</a:t>
                </a:r>
                <a:r>
                  <a:rPr lang="en-US" sz="1600" dirty="0">
                    <a:solidFill>
                      <a:schemeClr val="bg1"/>
                    </a:solidFill>
                    <a:latin typeface="Grotesque" panose="020B0504020202020204" pitchFamily="34" charset="0"/>
                  </a:rPr>
                  <a:t>, </a:t>
                </a:r>
                <a:r>
                  <a:rPr lang="en-US" sz="1600" dirty="0" err="1">
                    <a:solidFill>
                      <a:schemeClr val="bg1"/>
                    </a:solidFill>
                    <a:latin typeface="Grotesque" panose="020B0504020202020204" pitchFamily="34" charset="0"/>
                  </a:rPr>
                  <a:t>consectetur</a:t>
                </a:r>
                <a:r>
                  <a:rPr lang="en-US" sz="1600" dirty="0">
                    <a:solidFill>
                      <a:schemeClr val="bg1"/>
                    </a:solidFill>
                    <a:latin typeface="Grotesque" panose="020B0504020202020204" pitchFamily="34" charset="0"/>
                  </a:rPr>
                  <a:t> </a:t>
                </a:r>
                <a:r>
                  <a:rPr lang="en-US" sz="1600">
                    <a:solidFill>
                      <a:schemeClr val="bg1"/>
                    </a:solidFill>
                    <a:latin typeface="Grotesque" panose="020B0504020202020204" pitchFamily="34" charset="0"/>
                  </a:rPr>
                  <a:t>adipiscing</a:t>
                </a:r>
                <a:endParaRPr lang="en-US" sz="1600" dirty="0">
                  <a:solidFill>
                    <a:schemeClr val="bg1"/>
                  </a:solidFill>
                  <a:latin typeface="Grotesque" panose="020B0504020202020204" pitchFamily="34" charset="0"/>
                </a:endParaRPr>
              </a:p>
            </p:txBody>
          </p:sp>
        </p:grpSp>
        <p:sp>
          <p:nvSpPr>
            <p:cNvPr id="84" name="TextBox 83">
              <a:extLst>
                <a:ext uri="{FF2B5EF4-FFF2-40B4-BE49-F238E27FC236}">
                  <a16:creationId xmlns:a16="http://schemas.microsoft.com/office/drawing/2014/main" id="{78E87D5D-9074-B47D-DEE2-AE4294CAD9DD}"/>
                </a:ext>
              </a:extLst>
            </p:cNvPr>
            <p:cNvSpPr txBox="1"/>
            <p:nvPr/>
          </p:nvSpPr>
          <p:spPr>
            <a:xfrm>
              <a:off x="6326814" y="2199819"/>
              <a:ext cx="1056764" cy="276999"/>
            </a:xfrm>
            <a:prstGeom prst="rect">
              <a:avLst/>
            </a:prstGeom>
            <a:noFill/>
          </p:spPr>
          <p:txBody>
            <a:bodyPr wrap="none" rtlCol="0">
              <a:spAutoFit/>
            </a:bodyPr>
            <a:lstStyle/>
            <a:p>
              <a:r>
                <a:rPr lang="en-US" sz="1200" b="1" dirty="0">
                  <a:solidFill>
                    <a:schemeClr val="bg1"/>
                  </a:solidFill>
                  <a:latin typeface="Grotesque" panose="020B0504020202020204" pitchFamily="34" charset="0"/>
                </a:rPr>
                <a:t>Upcoming :</a:t>
              </a:r>
            </a:p>
          </p:txBody>
        </p:sp>
        <p:sp useBgFill="1">
          <p:nvSpPr>
            <p:cNvPr id="88" name="Oval 87">
              <a:extLst>
                <a:ext uri="{FF2B5EF4-FFF2-40B4-BE49-F238E27FC236}">
                  <a16:creationId xmlns:a16="http://schemas.microsoft.com/office/drawing/2014/main" id="{6FA1A41C-CB2D-FAFF-9DD6-32F26E807C8D}"/>
                </a:ext>
              </a:extLst>
            </p:cNvPr>
            <p:cNvSpPr/>
            <p:nvPr/>
          </p:nvSpPr>
          <p:spPr>
            <a:xfrm>
              <a:off x="6185813" y="2629205"/>
              <a:ext cx="146304" cy="147639"/>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p:nvSpPr>
            <p:cNvPr id="92" name="TextBox 91">
              <a:extLst>
                <a:ext uri="{FF2B5EF4-FFF2-40B4-BE49-F238E27FC236}">
                  <a16:creationId xmlns:a16="http://schemas.microsoft.com/office/drawing/2014/main" id="{57ED5CC6-818A-B502-52D2-D5A236B5D748}"/>
                </a:ext>
              </a:extLst>
            </p:cNvPr>
            <p:cNvSpPr txBox="1"/>
            <p:nvPr/>
          </p:nvSpPr>
          <p:spPr>
            <a:xfrm>
              <a:off x="6136696" y="2599683"/>
              <a:ext cx="234360" cy="215444"/>
            </a:xfrm>
            <a:prstGeom prst="rect">
              <a:avLst/>
            </a:prstGeom>
            <a:noFill/>
          </p:spPr>
          <p:txBody>
            <a:bodyPr wrap="none" rtlCol="0">
              <a:spAutoFit/>
            </a:bodyPr>
            <a:lstStyle/>
            <a:p>
              <a:r>
                <a:rPr lang="en-US" sz="800" dirty="0">
                  <a:latin typeface="Grotesque" panose="020B0504020202020204" pitchFamily="34" charset="0"/>
                </a:rPr>
                <a:t>2</a:t>
              </a:r>
            </a:p>
          </p:txBody>
        </p:sp>
      </p:grpSp>
      <p:grpSp>
        <p:nvGrpSpPr>
          <p:cNvPr id="97" name="Group 96">
            <a:extLst>
              <a:ext uri="{FF2B5EF4-FFF2-40B4-BE49-F238E27FC236}">
                <a16:creationId xmlns:a16="http://schemas.microsoft.com/office/drawing/2014/main" id="{9A9D6907-C3C7-6C98-AB55-FBF1D137D986}"/>
              </a:ext>
            </a:extLst>
          </p:cNvPr>
          <p:cNvGrpSpPr/>
          <p:nvPr/>
        </p:nvGrpSpPr>
        <p:grpSpPr>
          <a:xfrm>
            <a:off x="7692360" y="5116836"/>
            <a:ext cx="3909195" cy="742324"/>
            <a:chOff x="6159460" y="3075872"/>
            <a:chExt cx="3909195" cy="742324"/>
          </a:xfrm>
        </p:grpSpPr>
        <p:grpSp>
          <p:nvGrpSpPr>
            <p:cNvPr id="74" name="Group 73">
              <a:extLst>
                <a:ext uri="{FF2B5EF4-FFF2-40B4-BE49-F238E27FC236}">
                  <a16:creationId xmlns:a16="http://schemas.microsoft.com/office/drawing/2014/main" id="{5FF5C183-D03A-1191-4032-C79C8DE93933}"/>
                </a:ext>
              </a:extLst>
            </p:cNvPr>
            <p:cNvGrpSpPr/>
            <p:nvPr/>
          </p:nvGrpSpPr>
          <p:grpSpPr>
            <a:xfrm>
              <a:off x="6246916" y="3310614"/>
              <a:ext cx="3821739" cy="507582"/>
              <a:chOff x="5562600" y="2110705"/>
              <a:chExt cx="5375929" cy="507582"/>
            </a:xfrm>
          </p:grpSpPr>
          <p:sp useBgFill="1">
            <p:nvSpPr>
              <p:cNvPr id="75" name="Rectangle: Rounded Corners 74">
                <a:extLst>
                  <a:ext uri="{FF2B5EF4-FFF2-40B4-BE49-F238E27FC236}">
                    <a16:creationId xmlns:a16="http://schemas.microsoft.com/office/drawing/2014/main" id="{7F91E056-BC23-F7BA-6123-23100EC5B0DD}"/>
                  </a:ext>
                </a:extLst>
              </p:cNvPr>
              <p:cNvSpPr/>
              <p:nvPr/>
            </p:nvSpPr>
            <p:spPr>
              <a:xfrm>
                <a:off x="5562600" y="2110705"/>
                <a:ext cx="5375929" cy="507582"/>
              </a:xfrm>
              <a:prstGeom prst="roundRect">
                <a:avLst>
                  <a:gd name="adj" fmla="val 50000"/>
                </a:avLst>
              </a:prstGeom>
              <a:ln w="6350">
                <a:solidFill>
                  <a:schemeClr val="bg1">
                    <a:alpha val="50000"/>
                  </a:schemeClr>
                </a:solidFill>
              </a:ln>
              <a:effectLst>
                <a:innerShdw blurRad="127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dirty="0">
                  <a:solidFill>
                    <a:prstClr val="white"/>
                  </a:solidFill>
                  <a:latin typeface="Darker Grotesque SemiBold" pitchFamily="2" charset="0"/>
                </a:endParaRPr>
              </a:p>
            </p:txBody>
          </p:sp>
          <p:sp>
            <p:nvSpPr>
              <p:cNvPr id="76" name="TextBox 75">
                <a:extLst>
                  <a:ext uri="{FF2B5EF4-FFF2-40B4-BE49-F238E27FC236}">
                    <a16:creationId xmlns:a16="http://schemas.microsoft.com/office/drawing/2014/main" id="{A7CFD555-C3BF-E5E6-5DA2-92006FB022EB}"/>
                  </a:ext>
                </a:extLst>
              </p:cNvPr>
              <p:cNvSpPr txBox="1"/>
              <p:nvPr/>
            </p:nvSpPr>
            <p:spPr>
              <a:xfrm>
                <a:off x="5912401" y="2195219"/>
                <a:ext cx="3844691" cy="338554"/>
              </a:xfrm>
              <a:prstGeom prst="rect">
                <a:avLst/>
              </a:prstGeom>
              <a:noFill/>
            </p:spPr>
            <p:txBody>
              <a:bodyPr wrap="none" rtlCol="0">
                <a:spAutoFit/>
              </a:bodyPr>
              <a:lstStyle/>
              <a:p>
                <a:r>
                  <a:rPr lang="da-DK" sz="1600" dirty="0">
                    <a:solidFill>
                      <a:schemeClr val="bg1"/>
                    </a:solidFill>
                    <a:latin typeface="Grotesque" panose="020B0504020202020204" pitchFamily="34" charset="0"/>
                  </a:rPr>
                  <a:t>Lorem ipsum dolor sit amet</a:t>
                </a:r>
                <a:endParaRPr lang="en-US" sz="1600" dirty="0">
                  <a:solidFill>
                    <a:schemeClr val="bg1"/>
                  </a:solidFill>
                  <a:latin typeface="Grotesque" panose="020B0504020202020204" pitchFamily="34" charset="0"/>
                </a:endParaRPr>
              </a:p>
            </p:txBody>
          </p:sp>
        </p:grpSp>
        <p:sp>
          <p:nvSpPr>
            <p:cNvPr id="85" name="TextBox 84">
              <a:extLst>
                <a:ext uri="{FF2B5EF4-FFF2-40B4-BE49-F238E27FC236}">
                  <a16:creationId xmlns:a16="http://schemas.microsoft.com/office/drawing/2014/main" id="{45DB3E0E-90F4-644E-364C-76A10836F358}"/>
                </a:ext>
              </a:extLst>
            </p:cNvPr>
            <p:cNvSpPr txBox="1"/>
            <p:nvPr/>
          </p:nvSpPr>
          <p:spPr>
            <a:xfrm>
              <a:off x="6326814" y="3075872"/>
              <a:ext cx="1056764" cy="276999"/>
            </a:xfrm>
            <a:prstGeom prst="rect">
              <a:avLst/>
            </a:prstGeom>
            <a:noFill/>
          </p:spPr>
          <p:txBody>
            <a:bodyPr wrap="none" rtlCol="0">
              <a:spAutoFit/>
            </a:bodyPr>
            <a:lstStyle/>
            <a:p>
              <a:r>
                <a:rPr lang="en-US" sz="1200" b="1" dirty="0">
                  <a:solidFill>
                    <a:schemeClr val="bg1"/>
                  </a:solidFill>
                  <a:latin typeface="Grotesque" panose="020B0504020202020204" pitchFamily="34" charset="0"/>
                </a:rPr>
                <a:t>Upcoming :</a:t>
              </a:r>
            </a:p>
          </p:txBody>
        </p:sp>
        <p:sp useBgFill="1">
          <p:nvSpPr>
            <p:cNvPr id="89" name="Oval 88">
              <a:extLst>
                <a:ext uri="{FF2B5EF4-FFF2-40B4-BE49-F238E27FC236}">
                  <a16:creationId xmlns:a16="http://schemas.microsoft.com/office/drawing/2014/main" id="{AA344E54-5A44-62BA-082C-04DE8DD4C512}"/>
                </a:ext>
              </a:extLst>
            </p:cNvPr>
            <p:cNvSpPr/>
            <p:nvPr/>
          </p:nvSpPr>
          <p:spPr>
            <a:xfrm>
              <a:off x="6203488" y="3490585"/>
              <a:ext cx="146304" cy="147639"/>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p:nvSpPr>
            <p:cNvPr id="93" name="TextBox 92">
              <a:extLst>
                <a:ext uri="{FF2B5EF4-FFF2-40B4-BE49-F238E27FC236}">
                  <a16:creationId xmlns:a16="http://schemas.microsoft.com/office/drawing/2014/main" id="{CCC4BC06-5B68-1D03-7D00-C40749ACCFFF}"/>
                </a:ext>
              </a:extLst>
            </p:cNvPr>
            <p:cNvSpPr txBox="1"/>
            <p:nvPr/>
          </p:nvSpPr>
          <p:spPr>
            <a:xfrm>
              <a:off x="6159460" y="3453051"/>
              <a:ext cx="234360" cy="215444"/>
            </a:xfrm>
            <a:prstGeom prst="rect">
              <a:avLst/>
            </a:prstGeom>
            <a:noFill/>
          </p:spPr>
          <p:txBody>
            <a:bodyPr wrap="none" rtlCol="0">
              <a:spAutoFit/>
            </a:bodyPr>
            <a:lstStyle/>
            <a:p>
              <a:r>
                <a:rPr lang="en-US" sz="800" dirty="0">
                  <a:latin typeface="Grotesque" panose="020B0504020202020204" pitchFamily="34" charset="0"/>
                </a:rPr>
                <a:t>4</a:t>
              </a:r>
            </a:p>
          </p:txBody>
        </p:sp>
      </p:grpSp>
      <p:grpSp>
        <p:nvGrpSpPr>
          <p:cNvPr id="98" name="Group 97">
            <a:extLst>
              <a:ext uri="{FF2B5EF4-FFF2-40B4-BE49-F238E27FC236}">
                <a16:creationId xmlns:a16="http://schemas.microsoft.com/office/drawing/2014/main" id="{13EDC942-E784-C2C8-E210-1EED863B2703}"/>
              </a:ext>
            </a:extLst>
          </p:cNvPr>
          <p:cNvGrpSpPr/>
          <p:nvPr/>
        </p:nvGrpSpPr>
        <p:grpSpPr>
          <a:xfrm>
            <a:off x="6966899" y="3918063"/>
            <a:ext cx="4634656" cy="763920"/>
            <a:chOff x="6129735" y="3946587"/>
            <a:chExt cx="4634656" cy="763920"/>
          </a:xfrm>
        </p:grpSpPr>
        <p:grpSp>
          <p:nvGrpSpPr>
            <p:cNvPr id="80" name="Group 79">
              <a:extLst>
                <a:ext uri="{FF2B5EF4-FFF2-40B4-BE49-F238E27FC236}">
                  <a16:creationId xmlns:a16="http://schemas.microsoft.com/office/drawing/2014/main" id="{4E655675-F7F7-5595-23AC-DCF494F3B9F3}"/>
                </a:ext>
              </a:extLst>
            </p:cNvPr>
            <p:cNvGrpSpPr/>
            <p:nvPr/>
          </p:nvGrpSpPr>
          <p:grpSpPr>
            <a:xfrm>
              <a:off x="6246915" y="4202925"/>
              <a:ext cx="4517476" cy="507582"/>
              <a:chOff x="5562600" y="2110705"/>
              <a:chExt cx="6112253" cy="507582"/>
            </a:xfrm>
          </p:grpSpPr>
          <p:sp useBgFill="1">
            <p:nvSpPr>
              <p:cNvPr id="81" name="Rectangle: Rounded Corners 80">
                <a:extLst>
                  <a:ext uri="{FF2B5EF4-FFF2-40B4-BE49-F238E27FC236}">
                    <a16:creationId xmlns:a16="http://schemas.microsoft.com/office/drawing/2014/main" id="{5B3B0975-5C6A-30C9-2149-76FF82FB2EEF}"/>
                  </a:ext>
                </a:extLst>
              </p:cNvPr>
              <p:cNvSpPr/>
              <p:nvPr/>
            </p:nvSpPr>
            <p:spPr>
              <a:xfrm>
                <a:off x="5562600" y="2110705"/>
                <a:ext cx="6112253" cy="507582"/>
              </a:xfrm>
              <a:prstGeom prst="roundRect">
                <a:avLst>
                  <a:gd name="adj" fmla="val 50000"/>
                </a:avLst>
              </a:prstGeom>
              <a:ln w="6350">
                <a:solidFill>
                  <a:schemeClr val="bg1">
                    <a:alpha val="50000"/>
                  </a:schemeClr>
                </a:solidFill>
              </a:ln>
              <a:effectLst>
                <a:innerShdw blurRad="1270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dirty="0">
                  <a:solidFill>
                    <a:prstClr val="white"/>
                  </a:solidFill>
                  <a:latin typeface="Darker Grotesque SemiBold" pitchFamily="2" charset="0"/>
                </a:endParaRPr>
              </a:p>
            </p:txBody>
          </p:sp>
          <p:sp>
            <p:nvSpPr>
              <p:cNvPr id="82" name="TextBox 81">
                <a:extLst>
                  <a:ext uri="{FF2B5EF4-FFF2-40B4-BE49-F238E27FC236}">
                    <a16:creationId xmlns:a16="http://schemas.microsoft.com/office/drawing/2014/main" id="{6B29030F-9FDE-95FF-F797-33EF956B00E0}"/>
                  </a:ext>
                </a:extLst>
              </p:cNvPr>
              <p:cNvSpPr txBox="1"/>
              <p:nvPr/>
            </p:nvSpPr>
            <p:spPr>
              <a:xfrm>
                <a:off x="5965445" y="2206413"/>
                <a:ext cx="3714221" cy="338554"/>
              </a:xfrm>
              <a:prstGeom prst="rect">
                <a:avLst/>
              </a:prstGeom>
              <a:noFill/>
            </p:spPr>
            <p:txBody>
              <a:bodyPr wrap="none" rtlCol="0">
                <a:spAutoFit/>
              </a:bodyPr>
              <a:lstStyle/>
              <a:p>
                <a:r>
                  <a:rPr lang="da-DK" sz="1600" dirty="0">
                    <a:solidFill>
                      <a:schemeClr val="bg1"/>
                    </a:solidFill>
                    <a:latin typeface="Grotesque" panose="020B0504020202020204" pitchFamily="34" charset="0"/>
                  </a:rPr>
                  <a:t>Lorem ipsum dolor sit amet</a:t>
                </a:r>
                <a:endParaRPr lang="en-US" sz="1600" dirty="0">
                  <a:solidFill>
                    <a:schemeClr val="bg1"/>
                  </a:solidFill>
                  <a:latin typeface="Grotesque" panose="020B0504020202020204" pitchFamily="34" charset="0"/>
                </a:endParaRPr>
              </a:p>
            </p:txBody>
          </p:sp>
        </p:grpSp>
        <p:sp>
          <p:nvSpPr>
            <p:cNvPr id="86" name="TextBox 85">
              <a:extLst>
                <a:ext uri="{FF2B5EF4-FFF2-40B4-BE49-F238E27FC236}">
                  <a16:creationId xmlns:a16="http://schemas.microsoft.com/office/drawing/2014/main" id="{32F20D4A-13EF-8863-0B76-305A7FCD7BCC}"/>
                </a:ext>
              </a:extLst>
            </p:cNvPr>
            <p:cNvSpPr txBox="1"/>
            <p:nvPr/>
          </p:nvSpPr>
          <p:spPr>
            <a:xfrm>
              <a:off x="6326814" y="3946587"/>
              <a:ext cx="1056764" cy="276999"/>
            </a:xfrm>
            <a:prstGeom prst="rect">
              <a:avLst/>
            </a:prstGeom>
            <a:noFill/>
          </p:spPr>
          <p:txBody>
            <a:bodyPr wrap="none" rtlCol="0">
              <a:spAutoFit/>
            </a:bodyPr>
            <a:lstStyle/>
            <a:p>
              <a:r>
                <a:rPr lang="en-US" sz="1200" b="1" dirty="0">
                  <a:solidFill>
                    <a:schemeClr val="bg1"/>
                  </a:solidFill>
                  <a:latin typeface="Grotesque" panose="020B0504020202020204" pitchFamily="34" charset="0"/>
                </a:rPr>
                <a:t>Upcoming :</a:t>
              </a:r>
            </a:p>
          </p:txBody>
        </p:sp>
        <p:sp useBgFill="1">
          <p:nvSpPr>
            <p:cNvPr id="90" name="Oval 89">
              <a:extLst>
                <a:ext uri="{FF2B5EF4-FFF2-40B4-BE49-F238E27FC236}">
                  <a16:creationId xmlns:a16="http://schemas.microsoft.com/office/drawing/2014/main" id="{B88E03F7-1077-6F98-860A-BA15A2B2981C}"/>
                </a:ext>
              </a:extLst>
            </p:cNvPr>
            <p:cNvSpPr/>
            <p:nvPr/>
          </p:nvSpPr>
          <p:spPr>
            <a:xfrm>
              <a:off x="6180510" y="4387202"/>
              <a:ext cx="146304" cy="147639"/>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p:nvSpPr>
            <p:cNvPr id="94" name="TextBox 93">
              <a:extLst>
                <a:ext uri="{FF2B5EF4-FFF2-40B4-BE49-F238E27FC236}">
                  <a16:creationId xmlns:a16="http://schemas.microsoft.com/office/drawing/2014/main" id="{6820E9E5-8331-512B-8119-5FC36787B906}"/>
                </a:ext>
              </a:extLst>
            </p:cNvPr>
            <p:cNvSpPr txBox="1"/>
            <p:nvPr/>
          </p:nvSpPr>
          <p:spPr>
            <a:xfrm>
              <a:off x="6129735" y="4348398"/>
              <a:ext cx="234360" cy="215444"/>
            </a:xfrm>
            <a:prstGeom prst="rect">
              <a:avLst/>
            </a:prstGeom>
            <a:noFill/>
          </p:spPr>
          <p:txBody>
            <a:bodyPr wrap="none" rtlCol="0">
              <a:spAutoFit/>
            </a:bodyPr>
            <a:lstStyle/>
            <a:p>
              <a:r>
                <a:rPr lang="en-US" sz="800" dirty="0">
                  <a:latin typeface="Grotesque" panose="020B0504020202020204" pitchFamily="34" charset="0"/>
                </a:rPr>
                <a:t>3</a:t>
              </a:r>
            </a:p>
          </p:txBody>
        </p:sp>
      </p:grpSp>
      <p:grpSp>
        <p:nvGrpSpPr>
          <p:cNvPr id="54" name="Group 53">
            <a:extLst>
              <a:ext uri="{FF2B5EF4-FFF2-40B4-BE49-F238E27FC236}">
                <a16:creationId xmlns:a16="http://schemas.microsoft.com/office/drawing/2014/main" id="{D91C1E03-B731-CD26-E5CB-2AD08F329F51}"/>
              </a:ext>
            </a:extLst>
          </p:cNvPr>
          <p:cNvGrpSpPr/>
          <p:nvPr/>
        </p:nvGrpSpPr>
        <p:grpSpPr>
          <a:xfrm>
            <a:off x="2189868" y="4408656"/>
            <a:ext cx="1631665" cy="2297671"/>
            <a:chOff x="2189868" y="4408656"/>
            <a:chExt cx="1631665" cy="2297671"/>
          </a:xfrm>
        </p:grpSpPr>
        <p:cxnSp>
          <p:nvCxnSpPr>
            <p:cNvPr id="22" name="Straight Connector 21">
              <a:extLst>
                <a:ext uri="{FF2B5EF4-FFF2-40B4-BE49-F238E27FC236}">
                  <a16:creationId xmlns:a16="http://schemas.microsoft.com/office/drawing/2014/main" id="{E0EF75FD-6E2E-DC5C-0103-B17346A0E9A5}"/>
                </a:ext>
              </a:extLst>
            </p:cNvPr>
            <p:cNvCxnSpPr>
              <a:cxnSpLocks/>
              <a:stCxn id="9" idx="4"/>
            </p:cNvCxnSpPr>
            <p:nvPr/>
          </p:nvCxnSpPr>
          <p:spPr>
            <a:xfrm flipV="1">
              <a:off x="2860356" y="4535318"/>
              <a:ext cx="0" cy="760443"/>
            </a:xfrm>
            <a:prstGeom prst="line">
              <a:avLst/>
            </a:prstGeom>
            <a:ln w="6350">
              <a:solidFill>
                <a:schemeClr val="bg1"/>
              </a:solidFill>
            </a:ln>
            <a:effectLst>
              <a:glow rad="38100">
                <a:schemeClr val="bg1">
                  <a:alpha val="44000"/>
                </a:schemeClr>
              </a:glow>
            </a:effectLst>
          </p:spPr>
          <p:style>
            <a:lnRef idx="2">
              <a:schemeClr val="accent1"/>
            </a:lnRef>
            <a:fillRef idx="0">
              <a:schemeClr val="accent1"/>
            </a:fillRef>
            <a:effectRef idx="1">
              <a:schemeClr val="accent1"/>
            </a:effectRef>
            <a:fontRef idx="minor">
              <a:schemeClr val="tx1"/>
            </a:fontRef>
          </p:style>
        </p:cxnSp>
        <p:grpSp>
          <p:nvGrpSpPr>
            <p:cNvPr id="53" name="Group 52">
              <a:extLst>
                <a:ext uri="{FF2B5EF4-FFF2-40B4-BE49-F238E27FC236}">
                  <a16:creationId xmlns:a16="http://schemas.microsoft.com/office/drawing/2014/main" id="{E2A7869B-2AF1-7E61-2B00-FCA2A29B6A2F}"/>
                </a:ext>
              </a:extLst>
            </p:cNvPr>
            <p:cNvGrpSpPr/>
            <p:nvPr/>
          </p:nvGrpSpPr>
          <p:grpSpPr>
            <a:xfrm>
              <a:off x="2189868" y="4408656"/>
              <a:ext cx="1631665" cy="2297671"/>
              <a:chOff x="2189868" y="4408656"/>
              <a:chExt cx="1631665" cy="2297671"/>
            </a:xfrm>
          </p:grpSpPr>
          <p:grpSp>
            <p:nvGrpSpPr>
              <p:cNvPr id="36" name="Group 35">
                <a:extLst>
                  <a:ext uri="{FF2B5EF4-FFF2-40B4-BE49-F238E27FC236}">
                    <a16:creationId xmlns:a16="http://schemas.microsoft.com/office/drawing/2014/main" id="{36A6D374-261D-9404-FCD6-BA476218B7CD}"/>
                  </a:ext>
                </a:extLst>
              </p:cNvPr>
              <p:cNvGrpSpPr/>
              <p:nvPr/>
            </p:nvGrpSpPr>
            <p:grpSpPr>
              <a:xfrm>
                <a:off x="2606563" y="4408656"/>
                <a:ext cx="507586" cy="1394691"/>
                <a:chOff x="2606563" y="4408656"/>
                <a:chExt cx="507586" cy="1394691"/>
              </a:xfrm>
            </p:grpSpPr>
            <p:sp useBgFill="1">
              <p:nvSpPr>
                <p:cNvPr id="9" name="Oval 8">
                  <a:extLst>
                    <a:ext uri="{FF2B5EF4-FFF2-40B4-BE49-F238E27FC236}">
                      <a16:creationId xmlns:a16="http://schemas.microsoft.com/office/drawing/2014/main" id="{A2EE0A6E-BFB2-AEB1-B7EB-1CA1C492FBD8}"/>
                    </a:ext>
                  </a:extLst>
                </p:cNvPr>
                <p:cNvSpPr/>
                <p:nvPr/>
              </p:nvSpPr>
              <p:spPr>
                <a:xfrm rot="10800000">
                  <a:off x="2606563" y="5295761"/>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p:nvSpPr>
                <p:cNvPr id="26" name="TextBox 25">
                  <a:extLst>
                    <a:ext uri="{FF2B5EF4-FFF2-40B4-BE49-F238E27FC236}">
                      <a16:creationId xmlns:a16="http://schemas.microsoft.com/office/drawing/2014/main" id="{78E9D0F7-DBD5-BA0D-F226-F3E5C2C762F9}"/>
                    </a:ext>
                  </a:extLst>
                </p:cNvPr>
                <p:cNvSpPr txBox="1"/>
                <p:nvPr/>
              </p:nvSpPr>
              <p:spPr>
                <a:xfrm rot="10800000">
                  <a:off x="2737543" y="4408656"/>
                  <a:ext cx="245623" cy="261610"/>
                </a:xfrm>
                <a:prstGeom prst="rect">
                  <a:avLst/>
                </a:prstGeom>
                <a:noFill/>
              </p:spPr>
              <p:txBody>
                <a:bodyPr wrap="square" rtlCol="0">
                  <a:spAutoFit/>
                </a:bodyPr>
                <a:lstStyle/>
                <a:p>
                  <a:r>
                    <a:rPr lang="en-US" sz="1100" dirty="0">
                      <a:solidFill>
                        <a:schemeClr val="bg1"/>
                      </a:solidFill>
                    </a:rPr>
                    <a:t>•</a:t>
                  </a:r>
                </a:p>
              </p:txBody>
            </p:sp>
            <p:sp>
              <p:nvSpPr>
                <p:cNvPr id="25" name="TextBox 24">
                  <a:extLst>
                    <a:ext uri="{FF2B5EF4-FFF2-40B4-BE49-F238E27FC236}">
                      <a16:creationId xmlns:a16="http://schemas.microsoft.com/office/drawing/2014/main" id="{50A8AB17-E4EE-66B0-381E-A2D274DF2EB5}"/>
                    </a:ext>
                  </a:extLst>
                </p:cNvPr>
                <p:cNvSpPr txBox="1"/>
                <p:nvPr/>
              </p:nvSpPr>
              <p:spPr>
                <a:xfrm>
                  <a:off x="2696369" y="5368337"/>
                  <a:ext cx="327970" cy="369332"/>
                </a:xfrm>
                <a:prstGeom prst="rect">
                  <a:avLst/>
                </a:prstGeom>
                <a:noFill/>
              </p:spPr>
              <p:txBody>
                <a:bodyPr wrap="square">
                  <a:spAutoFit/>
                </a:bodyPr>
                <a:lstStyle/>
                <a:p>
                  <a:r>
                    <a:rPr lang="en-US" dirty="0">
                      <a:solidFill>
                        <a:schemeClr val="bg1"/>
                      </a:solidFill>
                      <a:latin typeface="Darker Grotesque"/>
                    </a:rPr>
                    <a:t>2</a:t>
                  </a:r>
                </a:p>
              </p:txBody>
            </p:sp>
          </p:grpSp>
          <p:grpSp>
            <p:nvGrpSpPr>
              <p:cNvPr id="38" name="Group 37">
                <a:extLst>
                  <a:ext uri="{FF2B5EF4-FFF2-40B4-BE49-F238E27FC236}">
                    <a16:creationId xmlns:a16="http://schemas.microsoft.com/office/drawing/2014/main" id="{DD52F413-180C-EE36-0214-1197C92A30E1}"/>
                  </a:ext>
                </a:extLst>
              </p:cNvPr>
              <p:cNvGrpSpPr/>
              <p:nvPr/>
            </p:nvGrpSpPr>
            <p:grpSpPr>
              <a:xfrm>
                <a:off x="2189868" y="6012712"/>
                <a:ext cx="1631665" cy="693615"/>
                <a:chOff x="6878642" y="4128542"/>
                <a:chExt cx="1631665" cy="693615"/>
              </a:xfrm>
            </p:grpSpPr>
            <p:sp>
              <p:nvSpPr>
                <p:cNvPr id="47" name="TextBox 46">
                  <a:extLst>
                    <a:ext uri="{FF2B5EF4-FFF2-40B4-BE49-F238E27FC236}">
                      <a16:creationId xmlns:a16="http://schemas.microsoft.com/office/drawing/2014/main" id="{D283C996-E35E-266A-8ADB-05A0C942BDB1}"/>
                    </a:ext>
                  </a:extLst>
                </p:cNvPr>
                <p:cNvSpPr txBox="1"/>
                <p:nvPr/>
              </p:nvSpPr>
              <p:spPr>
                <a:xfrm>
                  <a:off x="6878642" y="4128542"/>
                  <a:ext cx="1631665" cy="369332"/>
                </a:xfrm>
                <a:prstGeom prst="rect">
                  <a:avLst/>
                </a:prstGeom>
                <a:noFill/>
                <a:effectLst>
                  <a:glow rad="546100">
                    <a:schemeClr val="bg1">
                      <a:lumMod val="95000"/>
                      <a:alpha val="60000"/>
                    </a:schemeClr>
                  </a:glow>
                </a:effectLst>
              </p:spPr>
              <p:txBody>
                <a:bodyPr wrap="none" rtlCol="0">
                  <a:spAutoFit/>
                </a:bodyPr>
                <a:lstStyle/>
                <a:p>
                  <a:r>
                    <a:rPr lang="en-US" b="1" dirty="0">
                      <a:solidFill>
                        <a:schemeClr val="bg1"/>
                      </a:solidFill>
                      <a:latin typeface="Grotesque" panose="020B0504020202020204" pitchFamily="34" charset="0"/>
                    </a:rPr>
                    <a:t>Completed</a:t>
                  </a:r>
                  <a:r>
                    <a:rPr lang="en-US" dirty="0">
                      <a:solidFill>
                        <a:schemeClr val="bg1"/>
                      </a:solidFill>
                      <a:latin typeface="Grotesque" panose="020B0504020202020204" pitchFamily="34" charset="0"/>
                    </a:rPr>
                    <a:t> : </a:t>
                  </a:r>
                </a:p>
              </p:txBody>
            </p:sp>
            <p:sp>
              <p:nvSpPr>
                <p:cNvPr id="48" name="TextBox 47">
                  <a:extLst>
                    <a:ext uri="{FF2B5EF4-FFF2-40B4-BE49-F238E27FC236}">
                      <a16:creationId xmlns:a16="http://schemas.microsoft.com/office/drawing/2014/main" id="{9D74C5A1-59B0-D543-CDC9-D8992A5C14BC}"/>
                    </a:ext>
                  </a:extLst>
                </p:cNvPr>
                <p:cNvSpPr txBox="1"/>
                <p:nvPr/>
              </p:nvSpPr>
              <p:spPr>
                <a:xfrm>
                  <a:off x="6908877" y="4483603"/>
                  <a:ext cx="1401987" cy="338554"/>
                </a:xfrm>
                <a:prstGeom prst="rect">
                  <a:avLst/>
                </a:prstGeom>
                <a:noFill/>
              </p:spPr>
              <p:txBody>
                <a:bodyPr wrap="none" rtlCol="0">
                  <a:spAutoFit/>
                </a:bodyPr>
                <a:lstStyle/>
                <a:p>
                  <a:r>
                    <a:rPr lang="en-US" sz="1600" dirty="0">
                      <a:solidFill>
                        <a:schemeClr val="bg1"/>
                      </a:solidFill>
                      <a:latin typeface="Grotesque" panose="020B0504020202020204" pitchFamily="34" charset="0"/>
                    </a:rPr>
                    <a:t>Lorem ipsum</a:t>
                  </a:r>
                </a:p>
              </p:txBody>
            </p:sp>
          </p:grpSp>
        </p:grpSp>
      </p:grpSp>
      <p:pic>
        <p:nvPicPr>
          <p:cNvPr id="52" name="Picture 51" descr="A blue circle with a tick mark&#10;&#10;Description automatically generated">
            <a:extLst>
              <a:ext uri="{FF2B5EF4-FFF2-40B4-BE49-F238E27FC236}">
                <a16:creationId xmlns:a16="http://schemas.microsoft.com/office/drawing/2014/main" id="{BB10AA11-E283-AE7B-EE9A-7EF28E35A6F1}"/>
              </a:ext>
            </a:extLst>
          </p:cNvPr>
          <p:cNvPicPr>
            <a:picLocks noChangeAspect="1"/>
          </p:cNvPicPr>
          <p:nvPr/>
        </p:nvPicPr>
        <p:blipFill>
          <a:blip r:embed="rId7">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583909" y="2157824"/>
            <a:ext cx="2421320" cy="2421320"/>
          </a:xfrm>
          <a:prstGeom prst="rect">
            <a:avLst/>
          </a:prstGeom>
        </p:spPr>
      </p:pic>
      <p:grpSp>
        <p:nvGrpSpPr>
          <p:cNvPr id="28" name="!!model">
            <a:extLst>
              <a:ext uri="{FF2B5EF4-FFF2-40B4-BE49-F238E27FC236}">
                <a16:creationId xmlns:a16="http://schemas.microsoft.com/office/drawing/2014/main" id="{6273DABC-18D3-06A2-443A-572C37F81D8B}"/>
              </a:ext>
            </a:extLst>
          </p:cNvPr>
          <p:cNvGrpSpPr/>
          <p:nvPr/>
        </p:nvGrpSpPr>
        <p:grpSpPr>
          <a:xfrm>
            <a:off x="2488921" y="2108197"/>
            <a:ext cx="566928" cy="564621"/>
            <a:chOff x="5832785" y="1868829"/>
            <a:chExt cx="507586" cy="507586"/>
          </a:xfrm>
        </p:grpSpPr>
        <p:sp useBgFill="1">
          <p:nvSpPr>
            <p:cNvPr id="31" name="Oval 30">
              <a:extLst>
                <a:ext uri="{FF2B5EF4-FFF2-40B4-BE49-F238E27FC236}">
                  <a16:creationId xmlns:a16="http://schemas.microsoft.com/office/drawing/2014/main" id="{8B280AD9-29D6-FBC1-1D44-3FD1CB665FB9}"/>
                </a:ext>
              </a:extLst>
            </p:cNvPr>
            <p:cNvSpPr/>
            <p:nvPr/>
          </p:nvSpPr>
          <p:spPr>
            <a:xfrm>
              <a:off x="5832785" y="1868829"/>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34" name="Graphic 33">
              <a:extLst>
                <a:ext uri="{FF2B5EF4-FFF2-40B4-BE49-F238E27FC236}">
                  <a16:creationId xmlns:a16="http://schemas.microsoft.com/office/drawing/2014/main" id="{4B12169E-7024-715E-1220-2A7F878468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60578" y="1996622"/>
              <a:ext cx="252000" cy="252000"/>
            </a:xfrm>
            <a:prstGeom prst="rect">
              <a:avLst/>
            </a:prstGeom>
          </p:spPr>
        </p:pic>
      </p:grpSp>
    </p:spTree>
    <p:extLst>
      <p:ext uri="{BB962C8B-B14F-4D97-AF65-F5344CB8AC3E}">
        <p14:creationId xmlns:p14="http://schemas.microsoft.com/office/powerpoint/2010/main" val="2719352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14:presetBounceEnd="80000">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14:bounceEnd="80000">
                                          <p:cBhvr additive="base">
                                            <p:cTn id="7" dur="1000" fill="hold"/>
                                            <p:tgtEl>
                                              <p:spTgt spid="72"/>
                                            </p:tgtEl>
                                            <p:attrNameLst>
                                              <p:attrName>ppt_x</p:attrName>
                                            </p:attrNameLst>
                                          </p:cBhvr>
                                          <p:tavLst>
                                            <p:tav tm="0">
                                              <p:val>
                                                <p:strVal val="0-#ppt_w/2"/>
                                              </p:val>
                                            </p:tav>
                                            <p:tav tm="100000">
                                              <p:val>
                                                <p:strVal val="#ppt_x"/>
                                              </p:val>
                                            </p:tav>
                                          </p:tavLst>
                                        </p:anim>
                                        <p:anim calcmode="lin" valueType="num" p14:bounceEnd="80000">
                                          <p:cBhvr additive="base">
                                            <p:cTn id="8" dur="10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nodeType="clickEffect">
                                      <p:stCondLst>
                                        <p:cond delay="0"/>
                                      </p:stCondLst>
                                      <p:childTnLst>
                                        <p:animEffect transition="out" filter="fade">
                                          <p:cBhvr>
                                            <p:cTn id="12" dur="500" tmFilter="0, 0; .2, .5; .8, .5; 1, 0"/>
                                            <p:tgtEl>
                                              <p:spTgt spid="72"/>
                                            </p:tgtEl>
                                          </p:cBhvr>
                                        </p:animEffect>
                                        <p:animScale>
                                          <p:cBhvr>
                                            <p:cTn id="13" dur="250" autoRev="1" fill="hold"/>
                                            <p:tgtEl>
                                              <p:spTgt spid="72"/>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14:presetBounceEnd="80000">
                                      <p:stCondLst>
                                        <p:cond delay="0"/>
                                      </p:stCondLst>
                                      <p:childTnLst>
                                        <p:set>
                                          <p:cBhvr>
                                            <p:cTn id="17" dur="1" fill="hold">
                                              <p:stCondLst>
                                                <p:cond delay="0"/>
                                              </p:stCondLst>
                                            </p:cTn>
                                            <p:tgtEl>
                                              <p:spTgt spid="54"/>
                                            </p:tgtEl>
                                            <p:attrNameLst>
                                              <p:attrName>style.visibility</p:attrName>
                                            </p:attrNameLst>
                                          </p:cBhvr>
                                          <p:to>
                                            <p:strVal val="visible"/>
                                          </p:to>
                                        </p:set>
                                        <p:anim calcmode="lin" valueType="num" p14:bounceEnd="80000">
                                          <p:cBhvr additive="base">
                                            <p:cTn id="18" dur="1000" fill="hold"/>
                                            <p:tgtEl>
                                              <p:spTgt spid="54"/>
                                            </p:tgtEl>
                                            <p:attrNameLst>
                                              <p:attrName>ppt_x</p:attrName>
                                            </p:attrNameLst>
                                          </p:cBhvr>
                                          <p:tavLst>
                                            <p:tav tm="0">
                                              <p:val>
                                                <p:strVal val="#ppt_x"/>
                                              </p:val>
                                            </p:tav>
                                            <p:tav tm="100000">
                                              <p:val>
                                                <p:strVal val="#ppt_x"/>
                                              </p:val>
                                            </p:tav>
                                          </p:tavLst>
                                        </p:anim>
                                        <p:anim calcmode="lin" valueType="num" p14:bounceEnd="80000">
                                          <p:cBhvr additive="base">
                                            <p:cTn id="19" dur="10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6" presetClass="emph" presetSubtype="0" fill="hold" nodeType="clickEffect">
                                      <p:stCondLst>
                                        <p:cond delay="0"/>
                                      </p:stCondLst>
                                      <p:childTnLst>
                                        <p:animEffect transition="out" filter="fade">
                                          <p:cBhvr>
                                            <p:cTn id="23" dur="500" tmFilter="0, 0; .2, .5; .8, .5; 1, 0"/>
                                            <p:tgtEl>
                                              <p:spTgt spid="54"/>
                                            </p:tgtEl>
                                          </p:cBhvr>
                                        </p:animEffect>
                                        <p:animScale>
                                          <p:cBhvr>
                                            <p:cTn id="24" dur="250" autoRev="1" fill="hold"/>
                                            <p:tgtEl>
                                              <p:spTgt spid="54"/>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2" presetClass="entr" presetSubtype="6" fill="hold" nodeType="clickEffect" p14:presetBounceEnd="80000">
                                      <p:stCondLst>
                                        <p:cond delay="0"/>
                                      </p:stCondLst>
                                      <p:childTnLst>
                                        <p:set>
                                          <p:cBhvr>
                                            <p:cTn id="28" dur="1" fill="hold">
                                              <p:stCondLst>
                                                <p:cond delay="0"/>
                                              </p:stCondLst>
                                            </p:cTn>
                                            <p:tgtEl>
                                              <p:spTgt spid="73"/>
                                            </p:tgtEl>
                                            <p:attrNameLst>
                                              <p:attrName>style.visibility</p:attrName>
                                            </p:attrNameLst>
                                          </p:cBhvr>
                                          <p:to>
                                            <p:strVal val="visible"/>
                                          </p:to>
                                        </p:set>
                                        <p:anim calcmode="lin" valueType="num" p14:bounceEnd="80000">
                                          <p:cBhvr additive="base">
                                            <p:cTn id="29" dur="1000" fill="hold"/>
                                            <p:tgtEl>
                                              <p:spTgt spid="73"/>
                                            </p:tgtEl>
                                            <p:attrNameLst>
                                              <p:attrName>ppt_x</p:attrName>
                                            </p:attrNameLst>
                                          </p:cBhvr>
                                          <p:tavLst>
                                            <p:tav tm="0">
                                              <p:val>
                                                <p:strVal val="1+#ppt_w/2"/>
                                              </p:val>
                                            </p:tav>
                                            <p:tav tm="100000">
                                              <p:val>
                                                <p:strVal val="#ppt_x"/>
                                              </p:val>
                                            </p:tav>
                                          </p:tavLst>
                                        </p:anim>
                                        <p:anim calcmode="lin" valueType="num" p14:bounceEnd="80000">
                                          <p:cBhvr additive="base">
                                            <p:cTn id="30" dur="10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6" presetClass="emph" presetSubtype="0" fill="hold" nodeType="clickEffect">
                                      <p:stCondLst>
                                        <p:cond delay="0"/>
                                      </p:stCondLst>
                                      <p:childTnLst>
                                        <p:animEffect transition="out" filter="fade">
                                          <p:cBhvr>
                                            <p:cTn id="34" dur="500" tmFilter="0, 0; .2, .5; .8, .5; 1, 0"/>
                                            <p:tgtEl>
                                              <p:spTgt spid="73"/>
                                            </p:tgtEl>
                                          </p:cBhvr>
                                        </p:animEffect>
                                        <p:animScale>
                                          <p:cBhvr>
                                            <p:cTn id="35" dur="250" autoRev="1" fill="hold"/>
                                            <p:tgtEl>
                                              <p:spTgt spid="73"/>
                                            </p:tgtEl>
                                          </p:cBhvr>
                                          <p:by x="105000" y="105000"/>
                                        </p:animScale>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63"/>
                                            </p:tgtEl>
                                            <p:attrNameLst>
                                              <p:attrName>style.visibility</p:attrName>
                                            </p:attrNameLst>
                                          </p:cBhvr>
                                          <p:to>
                                            <p:strVal val="visible"/>
                                          </p:to>
                                        </p:set>
                                        <p:anim calcmode="lin" valueType="num">
                                          <p:cBhvr>
                                            <p:cTn id="40" dur="500" fill="hold"/>
                                            <p:tgtEl>
                                              <p:spTgt spid="63"/>
                                            </p:tgtEl>
                                            <p:attrNameLst>
                                              <p:attrName>ppt_w</p:attrName>
                                            </p:attrNameLst>
                                          </p:cBhvr>
                                          <p:tavLst>
                                            <p:tav tm="0">
                                              <p:val>
                                                <p:fltVal val="0"/>
                                              </p:val>
                                            </p:tav>
                                            <p:tav tm="100000">
                                              <p:val>
                                                <p:strVal val="#ppt_w"/>
                                              </p:val>
                                            </p:tav>
                                          </p:tavLst>
                                        </p:anim>
                                        <p:anim calcmode="lin" valueType="num">
                                          <p:cBhvr>
                                            <p:cTn id="41" dur="500" fill="hold"/>
                                            <p:tgtEl>
                                              <p:spTgt spid="63"/>
                                            </p:tgtEl>
                                            <p:attrNameLst>
                                              <p:attrName>ppt_h</p:attrName>
                                            </p:attrNameLst>
                                          </p:cBhvr>
                                          <p:tavLst>
                                            <p:tav tm="0">
                                              <p:val>
                                                <p:fltVal val="0"/>
                                              </p:val>
                                            </p:tav>
                                            <p:tav tm="100000">
                                              <p:val>
                                                <p:strVal val="#ppt_h"/>
                                              </p:val>
                                            </p:tav>
                                          </p:tavLst>
                                        </p:anim>
                                        <p:animEffect transition="in" filter="fade">
                                          <p:cBhvr>
                                            <p:cTn id="42" dur="500"/>
                                            <p:tgtEl>
                                              <p:spTgt spid="63"/>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14:presetBounceEnd="80000">
                                      <p:stCondLst>
                                        <p:cond delay="0"/>
                                      </p:stCondLst>
                                      <p:childTnLst>
                                        <p:set>
                                          <p:cBhvr>
                                            <p:cTn id="46" dur="1" fill="hold">
                                              <p:stCondLst>
                                                <p:cond delay="0"/>
                                              </p:stCondLst>
                                            </p:cTn>
                                            <p:tgtEl>
                                              <p:spTgt spid="95"/>
                                            </p:tgtEl>
                                            <p:attrNameLst>
                                              <p:attrName>style.visibility</p:attrName>
                                            </p:attrNameLst>
                                          </p:cBhvr>
                                          <p:to>
                                            <p:strVal val="visible"/>
                                          </p:to>
                                        </p:set>
                                        <p:anim calcmode="lin" valueType="num" p14:bounceEnd="80000">
                                          <p:cBhvr additive="base">
                                            <p:cTn id="47" dur="1000" fill="hold"/>
                                            <p:tgtEl>
                                              <p:spTgt spid="95"/>
                                            </p:tgtEl>
                                            <p:attrNameLst>
                                              <p:attrName>ppt_x</p:attrName>
                                            </p:attrNameLst>
                                          </p:cBhvr>
                                          <p:tavLst>
                                            <p:tav tm="0">
                                              <p:val>
                                                <p:strVal val="1+#ppt_w/2"/>
                                              </p:val>
                                            </p:tav>
                                            <p:tav tm="100000">
                                              <p:val>
                                                <p:strVal val="#ppt_x"/>
                                              </p:val>
                                            </p:tav>
                                          </p:tavLst>
                                        </p:anim>
                                        <p:anim calcmode="lin" valueType="num" p14:bounceEnd="80000">
                                          <p:cBhvr additive="base">
                                            <p:cTn id="48" dur="10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nodeType="clickEffect" p14:presetBounceEnd="80000">
                                      <p:stCondLst>
                                        <p:cond delay="0"/>
                                      </p:stCondLst>
                                      <p:childTnLst>
                                        <p:set>
                                          <p:cBhvr>
                                            <p:cTn id="52" dur="1" fill="hold">
                                              <p:stCondLst>
                                                <p:cond delay="0"/>
                                              </p:stCondLst>
                                            </p:cTn>
                                            <p:tgtEl>
                                              <p:spTgt spid="96"/>
                                            </p:tgtEl>
                                            <p:attrNameLst>
                                              <p:attrName>style.visibility</p:attrName>
                                            </p:attrNameLst>
                                          </p:cBhvr>
                                          <p:to>
                                            <p:strVal val="visible"/>
                                          </p:to>
                                        </p:set>
                                        <p:anim calcmode="lin" valueType="num" p14:bounceEnd="80000">
                                          <p:cBhvr additive="base">
                                            <p:cTn id="53" dur="1000" fill="hold"/>
                                            <p:tgtEl>
                                              <p:spTgt spid="96"/>
                                            </p:tgtEl>
                                            <p:attrNameLst>
                                              <p:attrName>ppt_x</p:attrName>
                                            </p:attrNameLst>
                                          </p:cBhvr>
                                          <p:tavLst>
                                            <p:tav tm="0">
                                              <p:val>
                                                <p:strVal val="1+#ppt_w/2"/>
                                              </p:val>
                                            </p:tav>
                                            <p:tav tm="100000">
                                              <p:val>
                                                <p:strVal val="#ppt_x"/>
                                              </p:val>
                                            </p:tav>
                                          </p:tavLst>
                                        </p:anim>
                                        <p:anim calcmode="lin" valueType="num" p14:bounceEnd="80000">
                                          <p:cBhvr additive="base">
                                            <p:cTn id="54" dur="1000" fill="hold"/>
                                            <p:tgtEl>
                                              <p:spTgt spid="96"/>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nodeType="clickEffect" p14:presetBounceEnd="80000">
                                      <p:stCondLst>
                                        <p:cond delay="0"/>
                                      </p:stCondLst>
                                      <p:childTnLst>
                                        <p:set>
                                          <p:cBhvr>
                                            <p:cTn id="58" dur="1" fill="hold">
                                              <p:stCondLst>
                                                <p:cond delay="0"/>
                                              </p:stCondLst>
                                            </p:cTn>
                                            <p:tgtEl>
                                              <p:spTgt spid="98"/>
                                            </p:tgtEl>
                                            <p:attrNameLst>
                                              <p:attrName>style.visibility</p:attrName>
                                            </p:attrNameLst>
                                          </p:cBhvr>
                                          <p:to>
                                            <p:strVal val="visible"/>
                                          </p:to>
                                        </p:set>
                                        <p:anim calcmode="lin" valueType="num" p14:bounceEnd="80000">
                                          <p:cBhvr additive="base">
                                            <p:cTn id="59" dur="1000" fill="hold"/>
                                            <p:tgtEl>
                                              <p:spTgt spid="98"/>
                                            </p:tgtEl>
                                            <p:attrNameLst>
                                              <p:attrName>ppt_x</p:attrName>
                                            </p:attrNameLst>
                                          </p:cBhvr>
                                          <p:tavLst>
                                            <p:tav tm="0">
                                              <p:val>
                                                <p:strVal val="1+#ppt_w/2"/>
                                              </p:val>
                                            </p:tav>
                                            <p:tav tm="100000">
                                              <p:val>
                                                <p:strVal val="#ppt_x"/>
                                              </p:val>
                                            </p:tav>
                                          </p:tavLst>
                                        </p:anim>
                                        <p:anim calcmode="lin" valueType="num" p14:bounceEnd="80000">
                                          <p:cBhvr additive="base">
                                            <p:cTn id="60" dur="1000" fill="hold"/>
                                            <p:tgtEl>
                                              <p:spTgt spid="98"/>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nodeType="clickEffect" p14:presetBounceEnd="80000">
                                      <p:stCondLst>
                                        <p:cond delay="0"/>
                                      </p:stCondLst>
                                      <p:childTnLst>
                                        <p:set>
                                          <p:cBhvr>
                                            <p:cTn id="64" dur="1" fill="hold">
                                              <p:stCondLst>
                                                <p:cond delay="0"/>
                                              </p:stCondLst>
                                            </p:cTn>
                                            <p:tgtEl>
                                              <p:spTgt spid="97"/>
                                            </p:tgtEl>
                                            <p:attrNameLst>
                                              <p:attrName>style.visibility</p:attrName>
                                            </p:attrNameLst>
                                          </p:cBhvr>
                                          <p:to>
                                            <p:strVal val="visible"/>
                                          </p:to>
                                        </p:set>
                                        <p:anim calcmode="lin" valueType="num" p14:bounceEnd="80000">
                                          <p:cBhvr additive="base">
                                            <p:cTn id="65" dur="1000" fill="hold"/>
                                            <p:tgtEl>
                                              <p:spTgt spid="97"/>
                                            </p:tgtEl>
                                            <p:attrNameLst>
                                              <p:attrName>ppt_x</p:attrName>
                                            </p:attrNameLst>
                                          </p:cBhvr>
                                          <p:tavLst>
                                            <p:tav tm="0">
                                              <p:val>
                                                <p:strVal val="1+#ppt_w/2"/>
                                              </p:val>
                                            </p:tav>
                                            <p:tav tm="100000">
                                              <p:val>
                                                <p:strVal val="#ppt_x"/>
                                              </p:val>
                                            </p:tav>
                                          </p:tavLst>
                                        </p:anim>
                                        <p:anim calcmode="lin" valueType="num" p14:bounceEnd="80000">
                                          <p:cBhvr additive="base">
                                            <p:cTn id="66" dur="1000" fill="hold"/>
                                            <p:tgtEl>
                                              <p:spTgt spid="97"/>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8" presetClass="emph" presetSubtype="0" repeatCount="10000" fill="hold" nodeType="clickEffect">
                                      <p:stCondLst>
                                        <p:cond delay="0"/>
                                      </p:stCondLst>
                                      <p:childTnLst>
                                        <p:animRot by="21600000">
                                          <p:cBhvr>
                                            <p:cTn id="70" dur="2000" fill="hold"/>
                                            <p:tgtEl>
                                              <p:spTgt spid="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1000" fill="hold"/>
                                            <p:tgtEl>
                                              <p:spTgt spid="72"/>
                                            </p:tgtEl>
                                            <p:attrNameLst>
                                              <p:attrName>ppt_x</p:attrName>
                                            </p:attrNameLst>
                                          </p:cBhvr>
                                          <p:tavLst>
                                            <p:tav tm="0">
                                              <p:val>
                                                <p:strVal val="0-#ppt_w/2"/>
                                              </p:val>
                                            </p:tav>
                                            <p:tav tm="100000">
                                              <p:val>
                                                <p:strVal val="#ppt_x"/>
                                              </p:val>
                                            </p:tav>
                                          </p:tavLst>
                                        </p:anim>
                                        <p:anim calcmode="lin" valueType="num">
                                          <p:cBhvr additive="base">
                                            <p:cTn id="8" dur="10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nodeType="clickEffect">
                                      <p:stCondLst>
                                        <p:cond delay="0"/>
                                      </p:stCondLst>
                                      <p:childTnLst>
                                        <p:animEffect transition="out" filter="fade">
                                          <p:cBhvr>
                                            <p:cTn id="12" dur="500" tmFilter="0, 0; .2, .5; .8, .5; 1, 0"/>
                                            <p:tgtEl>
                                              <p:spTgt spid="72"/>
                                            </p:tgtEl>
                                          </p:cBhvr>
                                        </p:animEffect>
                                        <p:animScale>
                                          <p:cBhvr>
                                            <p:cTn id="13" dur="250" autoRev="1" fill="hold"/>
                                            <p:tgtEl>
                                              <p:spTgt spid="72"/>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4"/>
                                            </p:tgtEl>
                                            <p:attrNameLst>
                                              <p:attrName>style.visibility</p:attrName>
                                            </p:attrNameLst>
                                          </p:cBhvr>
                                          <p:to>
                                            <p:strVal val="visible"/>
                                          </p:to>
                                        </p:set>
                                        <p:anim calcmode="lin" valueType="num">
                                          <p:cBhvr additive="base">
                                            <p:cTn id="18" dur="1000" fill="hold"/>
                                            <p:tgtEl>
                                              <p:spTgt spid="54"/>
                                            </p:tgtEl>
                                            <p:attrNameLst>
                                              <p:attrName>ppt_x</p:attrName>
                                            </p:attrNameLst>
                                          </p:cBhvr>
                                          <p:tavLst>
                                            <p:tav tm="0">
                                              <p:val>
                                                <p:strVal val="#ppt_x"/>
                                              </p:val>
                                            </p:tav>
                                            <p:tav tm="100000">
                                              <p:val>
                                                <p:strVal val="#ppt_x"/>
                                              </p:val>
                                            </p:tav>
                                          </p:tavLst>
                                        </p:anim>
                                        <p:anim calcmode="lin" valueType="num">
                                          <p:cBhvr additive="base">
                                            <p:cTn id="19" dur="10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6" presetClass="emph" presetSubtype="0" fill="hold" nodeType="clickEffect">
                                      <p:stCondLst>
                                        <p:cond delay="0"/>
                                      </p:stCondLst>
                                      <p:childTnLst>
                                        <p:animEffect transition="out" filter="fade">
                                          <p:cBhvr>
                                            <p:cTn id="23" dur="500" tmFilter="0, 0; .2, .5; .8, .5; 1, 0"/>
                                            <p:tgtEl>
                                              <p:spTgt spid="54"/>
                                            </p:tgtEl>
                                          </p:cBhvr>
                                        </p:animEffect>
                                        <p:animScale>
                                          <p:cBhvr>
                                            <p:cTn id="24" dur="250" autoRev="1" fill="hold"/>
                                            <p:tgtEl>
                                              <p:spTgt spid="54"/>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2" presetClass="entr" presetSubtype="6" fill="hold" nodeType="clickEffect">
                                      <p:stCondLst>
                                        <p:cond delay="0"/>
                                      </p:stCondLst>
                                      <p:childTnLst>
                                        <p:set>
                                          <p:cBhvr>
                                            <p:cTn id="28" dur="1" fill="hold">
                                              <p:stCondLst>
                                                <p:cond delay="0"/>
                                              </p:stCondLst>
                                            </p:cTn>
                                            <p:tgtEl>
                                              <p:spTgt spid="73"/>
                                            </p:tgtEl>
                                            <p:attrNameLst>
                                              <p:attrName>style.visibility</p:attrName>
                                            </p:attrNameLst>
                                          </p:cBhvr>
                                          <p:to>
                                            <p:strVal val="visible"/>
                                          </p:to>
                                        </p:set>
                                        <p:anim calcmode="lin" valueType="num">
                                          <p:cBhvr additive="base">
                                            <p:cTn id="29" dur="1000" fill="hold"/>
                                            <p:tgtEl>
                                              <p:spTgt spid="73"/>
                                            </p:tgtEl>
                                            <p:attrNameLst>
                                              <p:attrName>ppt_x</p:attrName>
                                            </p:attrNameLst>
                                          </p:cBhvr>
                                          <p:tavLst>
                                            <p:tav tm="0">
                                              <p:val>
                                                <p:strVal val="1+#ppt_w/2"/>
                                              </p:val>
                                            </p:tav>
                                            <p:tav tm="100000">
                                              <p:val>
                                                <p:strVal val="#ppt_x"/>
                                              </p:val>
                                            </p:tav>
                                          </p:tavLst>
                                        </p:anim>
                                        <p:anim calcmode="lin" valueType="num">
                                          <p:cBhvr additive="base">
                                            <p:cTn id="30" dur="10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6" presetClass="emph" presetSubtype="0" fill="hold" nodeType="clickEffect">
                                      <p:stCondLst>
                                        <p:cond delay="0"/>
                                      </p:stCondLst>
                                      <p:childTnLst>
                                        <p:animEffect transition="out" filter="fade">
                                          <p:cBhvr>
                                            <p:cTn id="34" dur="500" tmFilter="0, 0; .2, .5; .8, .5; 1, 0"/>
                                            <p:tgtEl>
                                              <p:spTgt spid="73"/>
                                            </p:tgtEl>
                                          </p:cBhvr>
                                        </p:animEffect>
                                        <p:animScale>
                                          <p:cBhvr>
                                            <p:cTn id="35" dur="250" autoRev="1" fill="hold"/>
                                            <p:tgtEl>
                                              <p:spTgt spid="73"/>
                                            </p:tgtEl>
                                          </p:cBhvr>
                                          <p:by x="105000" y="105000"/>
                                        </p:animScale>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63"/>
                                            </p:tgtEl>
                                            <p:attrNameLst>
                                              <p:attrName>style.visibility</p:attrName>
                                            </p:attrNameLst>
                                          </p:cBhvr>
                                          <p:to>
                                            <p:strVal val="visible"/>
                                          </p:to>
                                        </p:set>
                                        <p:anim calcmode="lin" valueType="num">
                                          <p:cBhvr>
                                            <p:cTn id="40" dur="500" fill="hold"/>
                                            <p:tgtEl>
                                              <p:spTgt spid="63"/>
                                            </p:tgtEl>
                                            <p:attrNameLst>
                                              <p:attrName>ppt_w</p:attrName>
                                            </p:attrNameLst>
                                          </p:cBhvr>
                                          <p:tavLst>
                                            <p:tav tm="0">
                                              <p:val>
                                                <p:fltVal val="0"/>
                                              </p:val>
                                            </p:tav>
                                            <p:tav tm="100000">
                                              <p:val>
                                                <p:strVal val="#ppt_w"/>
                                              </p:val>
                                            </p:tav>
                                          </p:tavLst>
                                        </p:anim>
                                        <p:anim calcmode="lin" valueType="num">
                                          <p:cBhvr>
                                            <p:cTn id="41" dur="500" fill="hold"/>
                                            <p:tgtEl>
                                              <p:spTgt spid="63"/>
                                            </p:tgtEl>
                                            <p:attrNameLst>
                                              <p:attrName>ppt_h</p:attrName>
                                            </p:attrNameLst>
                                          </p:cBhvr>
                                          <p:tavLst>
                                            <p:tav tm="0">
                                              <p:val>
                                                <p:fltVal val="0"/>
                                              </p:val>
                                            </p:tav>
                                            <p:tav tm="100000">
                                              <p:val>
                                                <p:strVal val="#ppt_h"/>
                                              </p:val>
                                            </p:tav>
                                          </p:tavLst>
                                        </p:anim>
                                        <p:animEffect transition="in" filter="fade">
                                          <p:cBhvr>
                                            <p:cTn id="42" dur="500"/>
                                            <p:tgtEl>
                                              <p:spTgt spid="63"/>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95"/>
                                            </p:tgtEl>
                                            <p:attrNameLst>
                                              <p:attrName>style.visibility</p:attrName>
                                            </p:attrNameLst>
                                          </p:cBhvr>
                                          <p:to>
                                            <p:strVal val="visible"/>
                                          </p:to>
                                        </p:set>
                                        <p:anim calcmode="lin" valueType="num">
                                          <p:cBhvr additive="base">
                                            <p:cTn id="47" dur="1000" fill="hold"/>
                                            <p:tgtEl>
                                              <p:spTgt spid="95"/>
                                            </p:tgtEl>
                                            <p:attrNameLst>
                                              <p:attrName>ppt_x</p:attrName>
                                            </p:attrNameLst>
                                          </p:cBhvr>
                                          <p:tavLst>
                                            <p:tav tm="0">
                                              <p:val>
                                                <p:strVal val="1+#ppt_w/2"/>
                                              </p:val>
                                            </p:tav>
                                            <p:tav tm="100000">
                                              <p:val>
                                                <p:strVal val="#ppt_x"/>
                                              </p:val>
                                            </p:tav>
                                          </p:tavLst>
                                        </p:anim>
                                        <p:anim calcmode="lin" valueType="num">
                                          <p:cBhvr additive="base">
                                            <p:cTn id="48" dur="10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nodeType="clickEffect">
                                      <p:stCondLst>
                                        <p:cond delay="0"/>
                                      </p:stCondLst>
                                      <p:childTnLst>
                                        <p:set>
                                          <p:cBhvr>
                                            <p:cTn id="52" dur="1" fill="hold">
                                              <p:stCondLst>
                                                <p:cond delay="0"/>
                                              </p:stCondLst>
                                            </p:cTn>
                                            <p:tgtEl>
                                              <p:spTgt spid="96"/>
                                            </p:tgtEl>
                                            <p:attrNameLst>
                                              <p:attrName>style.visibility</p:attrName>
                                            </p:attrNameLst>
                                          </p:cBhvr>
                                          <p:to>
                                            <p:strVal val="visible"/>
                                          </p:to>
                                        </p:set>
                                        <p:anim calcmode="lin" valueType="num">
                                          <p:cBhvr additive="base">
                                            <p:cTn id="53" dur="1000" fill="hold"/>
                                            <p:tgtEl>
                                              <p:spTgt spid="96"/>
                                            </p:tgtEl>
                                            <p:attrNameLst>
                                              <p:attrName>ppt_x</p:attrName>
                                            </p:attrNameLst>
                                          </p:cBhvr>
                                          <p:tavLst>
                                            <p:tav tm="0">
                                              <p:val>
                                                <p:strVal val="1+#ppt_w/2"/>
                                              </p:val>
                                            </p:tav>
                                            <p:tav tm="100000">
                                              <p:val>
                                                <p:strVal val="#ppt_x"/>
                                              </p:val>
                                            </p:tav>
                                          </p:tavLst>
                                        </p:anim>
                                        <p:anim calcmode="lin" valueType="num">
                                          <p:cBhvr additive="base">
                                            <p:cTn id="54" dur="1000" fill="hold"/>
                                            <p:tgtEl>
                                              <p:spTgt spid="96"/>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nodeType="clickEffect">
                                      <p:stCondLst>
                                        <p:cond delay="0"/>
                                      </p:stCondLst>
                                      <p:childTnLst>
                                        <p:set>
                                          <p:cBhvr>
                                            <p:cTn id="58" dur="1" fill="hold">
                                              <p:stCondLst>
                                                <p:cond delay="0"/>
                                              </p:stCondLst>
                                            </p:cTn>
                                            <p:tgtEl>
                                              <p:spTgt spid="98"/>
                                            </p:tgtEl>
                                            <p:attrNameLst>
                                              <p:attrName>style.visibility</p:attrName>
                                            </p:attrNameLst>
                                          </p:cBhvr>
                                          <p:to>
                                            <p:strVal val="visible"/>
                                          </p:to>
                                        </p:set>
                                        <p:anim calcmode="lin" valueType="num">
                                          <p:cBhvr additive="base">
                                            <p:cTn id="59" dur="1000" fill="hold"/>
                                            <p:tgtEl>
                                              <p:spTgt spid="98"/>
                                            </p:tgtEl>
                                            <p:attrNameLst>
                                              <p:attrName>ppt_x</p:attrName>
                                            </p:attrNameLst>
                                          </p:cBhvr>
                                          <p:tavLst>
                                            <p:tav tm="0">
                                              <p:val>
                                                <p:strVal val="1+#ppt_w/2"/>
                                              </p:val>
                                            </p:tav>
                                            <p:tav tm="100000">
                                              <p:val>
                                                <p:strVal val="#ppt_x"/>
                                              </p:val>
                                            </p:tav>
                                          </p:tavLst>
                                        </p:anim>
                                        <p:anim calcmode="lin" valueType="num">
                                          <p:cBhvr additive="base">
                                            <p:cTn id="60" dur="1000" fill="hold"/>
                                            <p:tgtEl>
                                              <p:spTgt spid="98"/>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nodeType="clickEffect">
                                      <p:stCondLst>
                                        <p:cond delay="0"/>
                                      </p:stCondLst>
                                      <p:childTnLst>
                                        <p:set>
                                          <p:cBhvr>
                                            <p:cTn id="64" dur="1" fill="hold">
                                              <p:stCondLst>
                                                <p:cond delay="0"/>
                                              </p:stCondLst>
                                            </p:cTn>
                                            <p:tgtEl>
                                              <p:spTgt spid="97"/>
                                            </p:tgtEl>
                                            <p:attrNameLst>
                                              <p:attrName>style.visibility</p:attrName>
                                            </p:attrNameLst>
                                          </p:cBhvr>
                                          <p:to>
                                            <p:strVal val="visible"/>
                                          </p:to>
                                        </p:set>
                                        <p:anim calcmode="lin" valueType="num">
                                          <p:cBhvr additive="base">
                                            <p:cTn id="65" dur="1000" fill="hold"/>
                                            <p:tgtEl>
                                              <p:spTgt spid="97"/>
                                            </p:tgtEl>
                                            <p:attrNameLst>
                                              <p:attrName>ppt_x</p:attrName>
                                            </p:attrNameLst>
                                          </p:cBhvr>
                                          <p:tavLst>
                                            <p:tav tm="0">
                                              <p:val>
                                                <p:strVal val="1+#ppt_w/2"/>
                                              </p:val>
                                            </p:tav>
                                            <p:tav tm="100000">
                                              <p:val>
                                                <p:strVal val="#ppt_x"/>
                                              </p:val>
                                            </p:tav>
                                          </p:tavLst>
                                        </p:anim>
                                        <p:anim calcmode="lin" valueType="num">
                                          <p:cBhvr additive="base">
                                            <p:cTn id="66" dur="1000" fill="hold"/>
                                            <p:tgtEl>
                                              <p:spTgt spid="97"/>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8" presetClass="emph" presetSubtype="0" repeatCount="10000" fill="hold" nodeType="clickEffect">
                                      <p:stCondLst>
                                        <p:cond delay="0"/>
                                      </p:stCondLst>
                                      <p:childTnLst>
                                        <p:animRot by="21600000">
                                          <p:cBhvr>
                                            <p:cTn id="70" dur="2000" fill="hold"/>
                                            <p:tgtEl>
                                              <p:spTgt spid="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Pink Glow GIF by Erica Anderson">
            <a:extLst>
              <a:ext uri="{FF2B5EF4-FFF2-40B4-BE49-F238E27FC236}">
                <a16:creationId xmlns:a16="http://schemas.microsoft.com/office/drawing/2014/main" id="{F4922717-486D-6DED-FB3C-DE8C057916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1999" cy="68580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804A7DF-9FEF-83FA-0019-EF6DE52EE53A}"/>
              </a:ext>
            </a:extLst>
          </p:cNvPr>
          <p:cNvSpPr txBox="1"/>
          <p:nvPr/>
        </p:nvSpPr>
        <p:spPr>
          <a:xfrm>
            <a:off x="0" y="-1"/>
            <a:ext cx="12192000" cy="6858001"/>
          </a:xfrm>
          <a:custGeom>
            <a:avLst/>
            <a:gdLst/>
            <a:ahLst/>
            <a:cxnLst/>
            <a:rect l="l" t="t" r="r" b="b"/>
            <a:pathLst>
              <a:path w="12192000" h="6858001">
                <a:moveTo>
                  <a:pt x="8876052" y="4806553"/>
                </a:moveTo>
                <a:cubicBezTo>
                  <a:pt x="8940793" y="4806553"/>
                  <a:pt x="8991580" y="4821808"/>
                  <a:pt x="9028415" y="4852317"/>
                </a:cubicBezTo>
                <a:cubicBezTo>
                  <a:pt x="9065250" y="4882827"/>
                  <a:pt x="9091295" y="4923755"/>
                  <a:pt x="9106550" y="4975101"/>
                </a:cubicBezTo>
                <a:cubicBezTo>
                  <a:pt x="9121805" y="5026446"/>
                  <a:pt x="9129432" y="5083373"/>
                  <a:pt x="9129432" y="5145881"/>
                </a:cubicBezTo>
                <a:cubicBezTo>
                  <a:pt x="9129432" y="5206900"/>
                  <a:pt x="9121805" y="5262711"/>
                  <a:pt x="9106550" y="5313313"/>
                </a:cubicBezTo>
                <a:cubicBezTo>
                  <a:pt x="9091295" y="5363914"/>
                  <a:pt x="9065250" y="5404284"/>
                  <a:pt x="9028415" y="5434421"/>
                </a:cubicBezTo>
                <a:cubicBezTo>
                  <a:pt x="8991580" y="5464559"/>
                  <a:pt x="8940793" y="5479628"/>
                  <a:pt x="8876052" y="5479628"/>
                </a:cubicBezTo>
                <a:cubicBezTo>
                  <a:pt x="8812800" y="5479628"/>
                  <a:pt x="8763129" y="5464559"/>
                  <a:pt x="8727038" y="5434421"/>
                </a:cubicBezTo>
                <a:cubicBezTo>
                  <a:pt x="8690948" y="5404284"/>
                  <a:pt x="8665461" y="5363914"/>
                  <a:pt x="8650578" y="5313313"/>
                </a:cubicBezTo>
                <a:cubicBezTo>
                  <a:pt x="8635695" y="5262711"/>
                  <a:pt x="8628254" y="5206900"/>
                  <a:pt x="8628254" y="5145881"/>
                </a:cubicBezTo>
                <a:cubicBezTo>
                  <a:pt x="8628254" y="5083373"/>
                  <a:pt x="8635695" y="5026446"/>
                  <a:pt x="8650578" y="4975101"/>
                </a:cubicBezTo>
                <a:cubicBezTo>
                  <a:pt x="8665461" y="4923755"/>
                  <a:pt x="8690948" y="4882827"/>
                  <a:pt x="8727038" y="4852317"/>
                </a:cubicBezTo>
                <a:cubicBezTo>
                  <a:pt x="8763129" y="4821808"/>
                  <a:pt x="8812800" y="4806553"/>
                  <a:pt x="8876052" y="4806553"/>
                </a:cubicBezTo>
                <a:close/>
                <a:moveTo>
                  <a:pt x="9685975" y="4597821"/>
                </a:moveTo>
                <a:lnTo>
                  <a:pt x="9685975" y="5308848"/>
                </a:lnTo>
                <a:cubicBezTo>
                  <a:pt x="9685975" y="5434607"/>
                  <a:pt x="9716113" y="5531532"/>
                  <a:pt x="9776388" y="5599621"/>
                </a:cubicBezTo>
                <a:cubicBezTo>
                  <a:pt x="9836664" y="5667709"/>
                  <a:pt x="9921868" y="5701754"/>
                  <a:pt x="10032000" y="5701754"/>
                </a:cubicBezTo>
                <a:cubicBezTo>
                  <a:pt x="10126506" y="5701754"/>
                  <a:pt x="10205385" y="5683522"/>
                  <a:pt x="10268637" y="5647060"/>
                </a:cubicBezTo>
                <a:cubicBezTo>
                  <a:pt x="10331889" y="5610597"/>
                  <a:pt x="10381746" y="5569297"/>
                  <a:pt x="10418210" y="5523160"/>
                </a:cubicBezTo>
                <a:lnTo>
                  <a:pt x="10422674" y="5687243"/>
                </a:lnTo>
                <a:lnTo>
                  <a:pt x="10708424" y="5687243"/>
                </a:lnTo>
                <a:lnTo>
                  <a:pt x="10708424" y="4597821"/>
                </a:lnTo>
                <a:lnTo>
                  <a:pt x="10412628" y="4597821"/>
                </a:lnTo>
                <a:lnTo>
                  <a:pt x="10412628" y="5325591"/>
                </a:lnTo>
                <a:cubicBezTo>
                  <a:pt x="10381374" y="5363542"/>
                  <a:pt x="10344726" y="5395726"/>
                  <a:pt x="10302682" y="5422143"/>
                </a:cubicBezTo>
                <a:cubicBezTo>
                  <a:pt x="10260638" y="5448560"/>
                  <a:pt x="10209850" y="5461769"/>
                  <a:pt x="10150319" y="5461769"/>
                </a:cubicBezTo>
                <a:cubicBezTo>
                  <a:pt x="10109391" y="5461769"/>
                  <a:pt x="10076463" y="5453955"/>
                  <a:pt x="10051534" y="5438328"/>
                </a:cubicBezTo>
                <a:cubicBezTo>
                  <a:pt x="10026606" y="5422701"/>
                  <a:pt x="10008746" y="5400563"/>
                  <a:pt x="9997956" y="5371914"/>
                </a:cubicBezTo>
                <a:cubicBezTo>
                  <a:pt x="9987166" y="5343264"/>
                  <a:pt x="9981771" y="5310336"/>
                  <a:pt x="9981771" y="5273129"/>
                </a:cubicBezTo>
                <a:lnTo>
                  <a:pt x="9981771" y="4597821"/>
                </a:lnTo>
                <a:close/>
                <a:moveTo>
                  <a:pt x="8876052" y="4578846"/>
                </a:moveTo>
                <a:cubicBezTo>
                  <a:pt x="8765920" y="4578846"/>
                  <a:pt x="8669367" y="4600984"/>
                  <a:pt x="8586396" y="4645260"/>
                </a:cubicBezTo>
                <a:cubicBezTo>
                  <a:pt x="8503424" y="4689537"/>
                  <a:pt x="8439242" y="4753905"/>
                  <a:pt x="8393849" y="4838365"/>
                </a:cubicBezTo>
                <a:cubicBezTo>
                  <a:pt x="8348457" y="4922825"/>
                  <a:pt x="8325761" y="5025330"/>
                  <a:pt x="8325761" y="5145881"/>
                </a:cubicBezTo>
                <a:cubicBezTo>
                  <a:pt x="8325761" y="5264199"/>
                  <a:pt x="8348457" y="5365030"/>
                  <a:pt x="8393849" y="5448374"/>
                </a:cubicBezTo>
                <a:cubicBezTo>
                  <a:pt x="8439242" y="5531718"/>
                  <a:pt x="8503424" y="5595342"/>
                  <a:pt x="8586396" y="5639246"/>
                </a:cubicBezTo>
                <a:cubicBezTo>
                  <a:pt x="8669367" y="5683150"/>
                  <a:pt x="8765920" y="5705103"/>
                  <a:pt x="8876052" y="5705103"/>
                </a:cubicBezTo>
                <a:cubicBezTo>
                  <a:pt x="8987674" y="5705103"/>
                  <a:pt x="9084970" y="5683150"/>
                  <a:pt x="9167942" y="5639246"/>
                </a:cubicBezTo>
                <a:cubicBezTo>
                  <a:pt x="9250913" y="5595342"/>
                  <a:pt x="9315468" y="5531718"/>
                  <a:pt x="9361604" y="5448374"/>
                </a:cubicBezTo>
                <a:cubicBezTo>
                  <a:pt x="9407741" y="5365030"/>
                  <a:pt x="9430809" y="5264199"/>
                  <a:pt x="9430809" y="5145881"/>
                </a:cubicBezTo>
                <a:cubicBezTo>
                  <a:pt x="9430809" y="5025330"/>
                  <a:pt x="9407741" y="4922825"/>
                  <a:pt x="9361604" y="4838365"/>
                </a:cubicBezTo>
                <a:cubicBezTo>
                  <a:pt x="9315468" y="4753905"/>
                  <a:pt x="9250913" y="4689537"/>
                  <a:pt x="9167942" y="4645260"/>
                </a:cubicBezTo>
                <a:cubicBezTo>
                  <a:pt x="9084970" y="4600984"/>
                  <a:pt x="8987674" y="4578846"/>
                  <a:pt x="8876052" y="4578846"/>
                </a:cubicBezTo>
                <a:close/>
                <a:moveTo>
                  <a:pt x="7041969" y="4184823"/>
                </a:moveTo>
                <a:lnTo>
                  <a:pt x="7550961" y="5125789"/>
                </a:lnTo>
                <a:lnTo>
                  <a:pt x="7550961" y="5687243"/>
                </a:lnTo>
                <a:lnTo>
                  <a:pt x="7872430" y="5687243"/>
                </a:lnTo>
                <a:lnTo>
                  <a:pt x="7872430" y="5125789"/>
                </a:lnTo>
                <a:lnTo>
                  <a:pt x="8381422" y="4184823"/>
                </a:lnTo>
                <a:lnTo>
                  <a:pt x="8033164" y="4184823"/>
                </a:lnTo>
                <a:lnTo>
                  <a:pt x="7711696" y="4837807"/>
                </a:lnTo>
                <a:lnTo>
                  <a:pt x="7390227" y="4184823"/>
                </a:lnTo>
                <a:close/>
                <a:moveTo>
                  <a:pt x="4280984" y="3491413"/>
                </a:moveTo>
                <a:lnTo>
                  <a:pt x="4280984" y="3667774"/>
                </a:lnTo>
                <a:cubicBezTo>
                  <a:pt x="4252707" y="3704981"/>
                  <a:pt x="4214942" y="3738096"/>
                  <a:pt x="4167689" y="3767117"/>
                </a:cubicBezTo>
                <a:cubicBezTo>
                  <a:pt x="4120436" y="3796139"/>
                  <a:pt x="4068905" y="3810649"/>
                  <a:pt x="4013094" y="3810649"/>
                </a:cubicBezTo>
                <a:cubicBezTo>
                  <a:pt x="3967702" y="3810649"/>
                  <a:pt x="3930681" y="3799487"/>
                  <a:pt x="3902031" y="3777163"/>
                </a:cubicBezTo>
                <a:cubicBezTo>
                  <a:pt x="3873381" y="3754839"/>
                  <a:pt x="3859057" y="3720608"/>
                  <a:pt x="3859057" y="3674472"/>
                </a:cubicBezTo>
                <a:cubicBezTo>
                  <a:pt x="3859057" y="3610476"/>
                  <a:pt x="3890311" y="3564153"/>
                  <a:pt x="3952819" y="3535503"/>
                </a:cubicBezTo>
                <a:cubicBezTo>
                  <a:pt x="4015327" y="3506854"/>
                  <a:pt x="4124715" y="3492157"/>
                  <a:pt x="4280984" y="3491413"/>
                </a:cubicBezTo>
                <a:close/>
                <a:moveTo>
                  <a:pt x="5542749" y="2889776"/>
                </a:moveTo>
                <a:cubicBezTo>
                  <a:pt x="5447499" y="2889776"/>
                  <a:pt x="5370109" y="2907821"/>
                  <a:pt x="5310577" y="2943912"/>
                </a:cubicBezTo>
                <a:cubicBezTo>
                  <a:pt x="5251046" y="2980003"/>
                  <a:pt x="5203049" y="3021488"/>
                  <a:pt x="5166586" y="3068369"/>
                </a:cubicBezTo>
                <a:lnTo>
                  <a:pt x="5161005" y="2905402"/>
                </a:lnTo>
                <a:lnTo>
                  <a:pt x="4876371" y="2905402"/>
                </a:lnTo>
                <a:lnTo>
                  <a:pt x="4876371" y="3994824"/>
                </a:lnTo>
                <a:lnTo>
                  <a:pt x="5172167" y="3994824"/>
                </a:lnTo>
                <a:lnTo>
                  <a:pt x="5172167" y="3268171"/>
                </a:lnTo>
                <a:cubicBezTo>
                  <a:pt x="5203421" y="3228732"/>
                  <a:pt x="5240070" y="3195245"/>
                  <a:pt x="5282114" y="3167712"/>
                </a:cubicBezTo>
                <a:cubicBezTo>
                  <a:pt x="5324158" y="3140179"/>
                  <a:pt x="5374573" y="3126412"/>
                  <a:pt x="5433361" y="3126412"/>
                </a:cubicBezTo>
                <a:cubicBezTo>
                  <a:pt x="5472800" y="3126412"/>
                  <a:pt x="5504612" y="3134598"/>
                  <a:pt x="5528797" y="3150969"/>
                </a:cubicBezTo>
                <a:cubicBezTo>
                  <a:pt x="5552981" y="3167340"/>
                  <a:pt x="5570655" y="3190408"/>
                  <a:pt x="5581817" y="3220174"/>
                </a:cubicBezTo>
                <a:cubicBezTo>
                  <a:pt x="5592979" y="3249939"/>
                  <a:pt x="5598560" y="3284542"/>
                  <a:pt x="5598560" y="3323981"/>
                </a:cubicBezTo>
                <a:lnTo>
                  <a:pt x="5598560" y="3994824"/>
                </a:lnTo>
                <a:lnTo>
                  <a:pt x="5892123" y="3994824"/>
                </a:lnTo>
                <a:lnTo>
                  <a:pt x="5892123" y="3286030"/>
                </a:lnTo>
                <a:cubicBezTo>
                  <a:pt x="5892123" y="3156550"/>
                  <a:pt x="5861613" y="3058137"/>
                  <a:pt x="5800594" y="2990792"/>
                </a:cubicBezTo>
                <a:cubicBezTo>
                  <a:pt x="5739575" y="2923448"/>
                  <a:pt x="5653626" y="2889776"/>
                  <a:pt x="5542749" y="2889776"/>
                </a:cubicBezTo>
                <a:close/>
                <a:moveTo>
                  <a:pt x="4102391" y="2888659"/>
                </a:moveTo>
                <a:cubicBezTo>
                  <a:pt x="4007885" y="2888659"/>
                  <a:pt x="3924727" y="2900565"/>
                  <a:pt x="3852918" y="2924378"/>
                </a:cubicBezTo>
                <a:cubicBezTo>
                  <a:pt x="3781108" y="2948190"/>
                  <a:pt x="3724926" y="2987258"/>
                  <a:pt x="3684370" y="3041580"/>
                </a:cubicBezTo>
                <a:cubicBezTo>
                  <a:pt x="3643814" y="3095902"/>
                  <a:pt x="3623536" y="3169572"/>
                  <a:pt x="3623536" y="3262590"/>
                </a:cubicBezTo>
                <a:lnTo>
                  <a:pt x="3900357" y="3262590"/>
                </a:lnTo>
                <a:cubicBezTo>
                  <a:pt x="3900357" y="3200082"/>
                  <a:pt x="3919332" y="3154876"/>
                  <a:pt x="3957283" y="3126970"/>
                </a:cubicBezTo>
                <a:cubicBezTo>
                  <a:pt x="3995235" y="3099065"/>
                  <a:pt x="4043604" y="3085112"/>
                  <a:pt x="4102391" y="3085112"/>
                </a:cubicBezTo>
                <a:cubicBezTo>
                  <a:pt x="4155969" y="3085112"/>
                  <a:pt x="4199687" y="3098135"/>
                  <a:pt x="4233545" y="3124180"/>
                </a:cubicBezTo>
                <a:cubicBezTo>
                  <a:pt x="4267404" y="3150225"/>
                  <a:pt x="4284333" y="3198594"/>
                  <a:pt x="4284333" y="3269287"/>
                </a:cubicBezTo>
                <a:lnTo>
                  <a:pt x="4284333" y="3327330"/>
                </a:lnTo>
                <a:cubicBezTo>
                  <a:pt x="4140714" y="3330307"/>
                  <a:pt x="4014768" y="3340911"/>
                  <a:pt x="3906496" y="3359142"/>
                </a:cubicBezTo>
                <a:cubicBezTo>
                  <a:pt x="3798223" y="3377374"/>
                  <a:pt x="3713949" y="3411976"/>
                  <a:pt x="3653674" y="3462950"/>
                </a:cubicBezTo>
                <a:cubicBezTo>
                  <a:pt x="3593399" y="3513923"/>
                  <a:pt x="3563261" y="3589640"/>
                  <a:pt x="3563261" y="3690099"/>
                </a:cubicBezTo>
                <a:cubicBezTo>
                  <a:pt x="3563261" y="3762280"/>
                  <a:pt x="3579818" y="3822370"/>
                  <a:pt x="3612932" y="3870367"/>
                </a:cubicBezTo>
                <a:cubicBezTo>
                  <a:pt x="3646046" y="3918364"/>
                  <a:pt x="3689392" y="3954268"/>
                  <a:pt x="3742971" y="3978081"/>
                </a:cubicBezTo>
                <a:cubicBezTo>
                  <a:pt x="3796549" y="4001893"/>
                  <a:pt x="3854220" y="4013800"/>
                  <a:pt x="3915983" y="4013800"/>
                </a:cubicBezTo>
                <a:cubicBezTo>
                  <a:pt x="3995607" y="4013800"/>
                  <a:pt x="4065928" y="4000219"/>
                  <a:pt x="4126948" y="3973058"/>
                </a:cubicBezTo>
                <a:cubicBezTo>
                  <a:pt x="4187967" y="3945897"/>
                  <a:pt x="4241545" y="3905899"/>
                  <a:pt x="4287681" y="3853065"/>
                </a:cubicBezTo>
                <a:lnTo>
                  <a:pt x="4296611" y="3994824"/>
                </a:lnTo>
                <a:lnTo>
                  <a:pt x="4573431" y="3994824"/>
                </a:lnTo>
                <a:lnTo>
                  <a:pt x="4573431" y="3263706"/>
                </a:lnTo>
                <a:cubicBezTo>
                  <a:pt x="4573431" y="3190780"/>
                  <a:pt x="4561897" y="3129947"/>
                  <a:pt x="4538829" y="3081206"/>
                </a:cubicBezTo>
                <a:cubicBezTo>
                  <a:pt x="4515761" y="3032464"/>
                  <a:pt x="4483204" y="2993955"/>
                  <a:pt x="4441160" y="2965678"/>
                </a:cubicBezTo>
                <a:cubicBezTo>
                  <a:pt x="4399117" y="2937400"/>
                  <a:pt x="4349446" y="2917495"/>
                  <a:pt x="4292147" y="2905960"/>
                </a:cubicBezTo>
                <a:cubicBezTo>
                  <a:pt x="4234848" y="2894426"/>
                  <a:pt x="4171596" y="2888659"/>
                  <a:pt x="4102391" y="2888659"/>
                </a:cubicBezTo>
                <a:close/>
                <a:moveTo>
                  <a:pt x="6200346" y="2492404"/>
                </a:moveTo>
                <a:lnTo>
                  <a:pt x="6200346" y="3994824"/>
                </a:lnTo>
                <a:lnTo>
                  <a:pt x="6496142" y="3994824"/>
                </a:lnTo>
                <a:lnTo>
                  <a:pt x="6496142" y="3419976"/>
                </a:lnTo>
                <a:lnTo>
                  <a:pt x="6937045" y="3994824"/>
                </a:lnTo>
                <a:lnTo>
                  <a:pt x="7274141" y="3994824"/>
                </a:lnTo>
                <a:lnTo>
                  <a:pt x="6812030" y="3406581"/>
                </a:lnTo>
                <a:lnTo>
                  <a:pt x="7242887" y="2905402"/>
                </a:lnTo>
                <a:lnTo>
                  <a:pt x="6921418" y="2905402"/>
                </a:lnTo>
                <a:lnTo>
                  <a:pt x="6496142" y="3407697"/>
                </a:lnTo>
                <a:lnTo>
                  <a:pt x="6496142" y="2492404"/>
                </a:lnTo>
                <a:close/>
                <a:moveTo>
                  <a:pt x="2295097" y="2492404"/>
                </a:moveTo>
                <a:lnTo>
                  <a:pt x="2295097" y="3994824"/>
                </a:lnTo>
                <a:lnTo>
                  <a:pt x="2590892" y="3994824"/>
                </a:lnTo>
                <a:lnTo>
                  <a:pt x="2590892" y="3268171"/>
                </a:lnTo>
                <a:cubicBezTo>
                  <a:pt x="2622146" y="3228732"/>
                  <a:pt x="2658795" y="3195245"/>
                  <a:pt x="2700839" y="3167712"/>
                </a:cubicBezTo>
                <a:cubicBezTo>
                  <a:pt x="2742883" y="3140179"/>
                  <a:pt x="2793299" y="3126412"/>
                  <a:pt x="2852086" y="3126412"/>
                </a:cubicBezTo>
                <a:cubicBezTo>
                  <a:pt x="2891525" y="3126412"/>
                  <a:pt x="2923151" y="3134598"/>
                  <a:pt x="2946964" y="3150969"/>
                </a:cubicBezTo>
                <a:cubicBezTo>
                  <a:pt x="2970776" y="3167340"/>
                  <a:pt x="2988078" y="3190408"/>
                  <a:pt x="2998868" y="3220174"/>
                </a:cubicBezTo>
                <a:cubicBezTo>
                  <a:pt x="3009658" y="3249939"/>
                  <a:pt x="3015053" y="3284170"/>
                  <a:pt x="3015053" y="3322865"/>
                </a:cubicBezTo>
                <a:lnTo>
                  <a:pt x="3015053" y="3994824"/>
                </a:lnTo>
                <a:lnTo>
                  <a:pt x="3310848" y="3994824"/>
                </a:lnTo>
                <a:lnTo>
                  <a:pt x="3310848" y="3286030"/>
                </a:lnTo>
                <a:cubicBezTo>
                  <a:pt x="3310848" y="3155062"/>
                  <a:pt x="3280525" y="3056277"/>
                  <a:pt x="3219877" y="2989676"/>
                </a:cubicBezTo>
                <a:cubicBezTo>
                  <a:pt x="3159230" y="2923076"/>
                  <a:pt x="3072351" y="2889776"/>
                  <a:pt x="2959242" y="2889776"/>
                </a:cubicBezTo>
                <a:cubicBezTo>
                  <a:pt x="2865480" y="2889776"/>
                  <a:pt x="2788834" y="2907821"/>
                  <a:pt x="2729303" y="2943912"/>
                </a:cubicBezTo>
                <a:cubicBezTo>
                  <a:pt x="2669771" y="2980003"/>
                  <a:pt x="2621774" y="3021488"/>
                  <a:pt x="2585312" y="3068369"/>
                </a:cubicBezTo>
                <a:lnTo>
                  <a:pt x="2585312" y="2492404"/>
                </a:lnTo>
                <a:close/>
                <a:moveTo>
                  <a:pt x="1004161" y="2492404"/>
                </a:moveTo>
                <a:lnTo>
                  <a:pt x="1004161" y="2753598"/>
                </a:lnTo>
                <a:lnTo>
                  <a:pt x="1405997" y="2753598"/>
                </a:lnTo>
                <a:lnTo>
                  <a:pt x="1405997" y="3994824"/>
                </a:lnTo>
                <a:lnTo>
                  <a:pt x="1719653" y="3994824"/>
                </a:lnTo>
                <a:lnTo>
                  <a:pt x="1719653" y="2753598"/>
                </a:lnTo>
                <a:lnTo>
                  <a:pt x="2119256" y="2753598"/>
                </a:lnTo>
                <a:lnTo>
                  <a:pt x="2119256" y="2492404"/>
                </a:lnTo>
                <a:close/>
                <a:moveTo>
                  <a:pt x="0" y="0"/>
                </a:moveTo>
                <a:lnTo>
                  <a:pt x="12192000" y="0"/>
                </a:lnTo>
                <a:lnTo>
                  <a:pt x="12192000" y="6858001"/>
                </a:lnTo>
                <a:lnTo>
                  <a:pt x="0" y="6858001"/>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8000" b="1" dirty="0">
              <a:solidFill>
                <a:schemeClr val="bg1"/>
              </a:solidFill>
            </a:endParaRPr>
          </a:p>
        </p:txBody>
      </p:sp>
      <p:pic>
        <p:nvPicPr>
          <p:cNvPr id="6" name="Graphic 5">
            <a:extLst>
              <a:ext uri="{FF2B5EF4-FFF2-40B4-BE49-F238E27FC236}">
                <a16:creationId xmlns:a16="http://schemas.microsoft.com/office/drawing/2014/main" id="{F9D5A040-4A0B-5B23-F7C7-37B31FADC2A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36008"/>
          <a:stretch/>
        </p:blipFill>
        <p:spPr>
          <a:xfrm>
            <a:off x="10656768" y="355761"/>
            <a:ext cx="1205032" cy="307803"/>
          </a:xfrm>
          <a:prstGeom prst="rect">
            <a:avLst/>
          </a:prstGeom>
        </p:spPr>
      </p:pic>
      <p:sp>
        <p:nvSpPr>
          <p:cNvPr id="7" name="TextBox 6">
            <a:extLst>
              <a:ext uri="{FF2B5EF4-FFF2-40B4-BE49-F238E27FC236}">
                <a16:creationId xmlns:a16="http://schemas.microsoft.com/office/drawing/2014/main" id="{2B16B50F-440B-EBE1-0768-25F21D6A136B}"/>
              </a:ext>
            </a:extLst>
          </p:cNvPr>
          <p:cNvSpPr txBox="1"/>
          <p:nvPr/>
        </p:nvSpPr>
        <p:spPr>
          <a:xfrm>
            <a:off x="330200" y="325010"/>
            <a:ext cx="7639977" cy="338554"/>
          </a:xfrm>
          <a:prstGeom prst="rect">
            <a:avLst/>
          </a:prstGeom>
          <a:noFill/>
        </p:spPr>
        <p:txBody>
          <a:bodyPr wrap="none" rtlCol="0">
            <a:spAutoFit/>
          </a:bodyPr>
          <a:lstStyle/>
          <a:p>
            <a:r>
              <a:rPr lang="en-US" sz="1600" b="1" spc="300" dirty="0">
                <a:solidFill>
                  <a:schemeClr val="bg1"/>
                </a:solidFill>
              </a:rPr>
              <a:t>GEP MARKETING</a:t>
            </a:r>
            <a:r>
              <a:rPr lang="en-US" sz="1200" b="1" spc="300" dirty="0">
                <a:solidFill>
                  <a:schemeClr val="bg1"/>
                </a:solidFill>
              </a:rPr>
              <a:t> - PROCUREMENT | SUPPLY CHAIN | SUSTAINABILITY</a:t>
            </a:r>
          </a:p>
        </p:txBody>
      </p:sp>
    </p:spTree>
    <p:extLst>
      <p:ext uri="{BB962C8B-B14F-4D97-AF65-F5344CB8AC3E}">
        <p14:creationId xmlns:p14="http://schemas.microsoft.com/office/powerpoint/2010/main" val="2297580325"/>
      </p:ext>
    </p:extLst>
  </p:cSld>
  <p:clrMapOvr>
    <a:masterClrMapping/>
  </p:clrMapOvr>
  <mc:AlternateContent xmlns:mc="http://schemas.openxmlformats.org/markup-compatibility/2006" xmlns:p14="http://schemas.microsoft.com/office/powerpoint/2010/main">
    <mc:Choice Requires="p14">
      <p:transition spd="slow" p14:dur="1500">
        <p14:flas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12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person standing in a room with neon lights&#10;&#10;Description automatically generated">
            <a:extLst>
              <a:ext uri="{FF2B5EF4-FFF2-40B4-BE49-F238E27FC236}">
                <a16:creationId xmlns:a16="http://schemas.microsoft.com/office/drawing/2014/main" id="{5EEB222B-5D5E-4B1C-D0FF-56A83C78A6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3" name="Oval 2">
            <a:extLst>
              <a:ext uri="{FF2B5EF4-FFF2-40B4-BE49-F238E27FC236}">
                <a16:creationId xmlns:a16="http://schemas.microsoft.com/office/drawing/2014/main" id="{1D2F9747-AA01-66D7-7991-D3ABC027FBB0}"/>
              </a:ext>
            </a:extLst>
          </p:cNvPr>
          <p:cNvSpPr/>
          <p:nvPr/>
        </p:nvSpPr>
        <p:spPr>
          <a:xfrm>
            <a:off x="1094790" y="970189"/>
            <a:ext cx="2286000" cy="2286000"/>
          </a:xfrm>
          <a:prstGeom prst="ellipse">
            <a:avLst/>
          </a:prstGeom>
          <a:ln w="635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Oval 5">
            <a:extLst>
              <a:ext uri="{FF2B5EF4-FFF2-40B4-BE49-F238E27FC236}">
                <a16:creationId xmlns:a16="http://schemas.microsoft.com/office/drawing/2014/main" id="{64CD8075-728D-193A-8FFF-1ED1A2E44FCA}"/>
              </a:ext>
            </a:extLst>
          </p:cNvPr>
          <p:cNvSpPr/>
          <p:nvPr/>
        </p:nvSpPr>
        <p:spPr>
          <a:xfrm>
            <a:off x="7630909" y="3256189"/>
            <a:ext cx="2286000" cy="2286000"/>
          </a:xfrm>
          <a:prstGeom prst="ellipse">
            <a:avLst/>
          </a:prstGeom>
          <a:ln w="635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Oval 6">
            <a:extLst>
              <a:ext uri="{FF2B5EF4-FFF2-40B4-BE49-F238E27FC236}">
                <a16:creationId xmlns:a16="http://schemas.microsoft.com/office/drawing/2014/main" id="{BB1062AD-5BA3-52F4-8CBB-40F32B7993B8}"/>
              </a:ext>
            </a:extLst>
          </p:cNvPr>
          <p:cNvSpPr/>
          <p:nvPr/>
        </p:nvSpPr>
        <p:spPr>
          <a:xfrm>
            <a:off x="5083637" y="3256189"/>
            <a:ext cx="2286000" cy="2286000"/>
          </a:xfrm>
          <a:prstGeom prst="ellipse">
            <a:avLst/>
          </a:prstGeom>
          <a:ln w="635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Oval 7">
            <a:extLst>
              <a:ext uri="{FF2B5EF4-FFF2-40B4-BE49-F238E27FC236}">
                <a16:creationId xmlns:a16="http://schemas.microsoft.com/office/drawing/2014/main" id="{5F1AE588-A6D1-ABC8-64BF-C57C72D4460A}"/>
              </a:ext>
            </a:extLst>
          </p:cNvPr>
          <p:cNvSpPr/>
          <p:nvPr/>
        </p:nvSpPr>
        <p:spPr>
          <a:xfrm>
            <a:off x="2486620" y="3256189"/>
            <a:ext cx="2286000" cy="2286000"/>
          </a:xfrm>
          <a:prstGeom prst="ellipse">
            <a:avLst/>
          </a:prstGeom>
          <a:ln w="635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Oval 8">
            <a:extLst>
              <a:ext uri="{FF2B5EF4-FFF2-40B4-BE49-F238E27FC236}">
                <a16:creationId xmlns:a16="http://schemas.microsoft.com/office/drawing/2014/main" id="{D34EEB0E-AF21-56C4-3D3D-361ED03061F6}"/>
              </a:ext>
            </a:extLst>
          </p:cNvPr>
          <p:cNvSpPr/>
          <p:nvPr/>
        </p:nvSpPr>
        <p:spPr>
          <a:xfrm>
            <a:off x="3679365" y="970189"/>
            <a:ext cx="2286000" cy="2286000"/>
          </a:xfrm>
          <a:prstGeom prst="ellipse">
            <a:avLst/>
          </a:prstGeom>
          <a:ln w="635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Oval 9">
            <a:extLst>
              <a:ext uri="{FF2B5EF4-FFF2-40B4-BE49-F238E27FC236}">
                <a16:creationId xmlns:a16="http://schemas.microsoft.com/office/drawing/2014/main" id="{4E7CB4CE-3E4F-8454-EF8E-52AE2B461119}"/>
              </a:ext>
            </a:extLst>
          </p:cNvPr>
          <p:cNvSpPr/>
          <p:nvPr/>
        </p:nvSpPr>
        <p:spPr>
          <a:xfrm>
            <a:off x="6226637" y="970189"/>
            <a:ext cx="2286000" cy="2286000"/>
          </a:xfrm>
          <a:prstGeom prst="ellipse">
            <a:avLst/>
          </a:prstGeom>
          <a:ln w="635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Oval 10">
            <a:extLst>
              <a:ext uri="{FF2B5EF4-FFF2-40B4-BE49-F238E27FC236}">
                <a16:creationId xmlns:a16="http://schemas.microsoft.com/office/drawing/2014/main" id="{8BA9241C-B2DB-F106-A9AE-C14AD5FBFB79}"/>
              </a:ext>
            </a:extLst>
          </p:cNvPr>
          <p:cNvSpPr/>
          <p:nvPr/>
        </p:nvSpPr>
        <p:spPr>
          <a:xfrm>
            <a:off x="8811210" y="970189"/>
            <a:ext cx="2286000" cy="2286000"/>
          </a:xfrm>
          <a:prstGeom prst="ellipse">
            <a:avLst/>
          </a:prstGeom>
          <a:ln w="6350">
            <a:solidFill>
              <a:schemeClr val="bg1"/>
            </a:solidFill>
          </a:ln>
          <a:effectLst>
            <a:innerShdw blurRad="3175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1434105F-A75D-7E90-4012-AD34849F27C1}"/>
                  </a:ext>
                </a:extLst>
              </p:cNvPr>
              <p:cNvGraphicFramePr>
                <a:graphicFrameLocks noChangeAspect="1"/>
              </p:cNvGraphicFramePr>
              <p:nvPr>
                <p:extLst>
                  <p:ext uri="{D42A27DB-BD31-4B8C-83A1-F6EECF244321}">
                    <p14:modId xmlns:p14="http://schemas.microsoft.com/office/powerpoint/2010/main" val="3614679782"/>
                  </p:ext>
                </p:extLst>
              </p:nvPr>
            </p:nvGraphicFramePr>
            <p:xfrm>
              <a:off x="1344988" y="1612446"/>
              <a:ext cx="1780419" cy="1001486"/>
            </p:xfrm>
            <a:graphic>
              <a:graphicData uri="http://schemas.microsoft.com/office/powerpoint/2016/sectionzoom">
                <psez:sectionZm>
                  <psez:sectionZmObj sectionId="{3E503FA9-BB13-4B77-82E2-6172195F7452}">
                    <psez:zmPr id="{C199ED63-F8B6-4DEA-8CF5-AA88DF0052AB}" transitionDur="1000" showBg="0">
                      <p166:blipFill xmlns:p166="http://schemas.microsoft.com/office/powerpoint/2016/6/main">
                        <a:blip r:embed="rId4"/>
                        <a:stretch>
                          <a:fillRect/>
                        </a:stretch>
                      </p166:blipFill>
                      <p166:spPr xmlns:p166="http://schemas.microsoft.com/office/powerpoint/2016/6/main">
                        <a:xfrm>
                          <a:off x="0" y="0"/>
                          <a:ext cx="1780419" cy="1001486"/>
                        </a:xfrm>
                        <a:prstGeom prst="rect">
                          <a:avLst/>
                        </a:prstGeom>
                      </p166:spPr>
                    </psez:zmPr>
                  </psez:sectionZmObj>
                </psez:sectionZm>
              </a:graphicData>
            </a:graphic>
          </p:graphicFrame>
        </mc:Choice>
        <mc:Fallback xmlns="">
          <p:pic>
            <p:nvPicPr>
              <p:cNvPr id="13" name="Section Zoom 12">
                <a:hlinkClick r:id="rId5" action="ppaction://hlinksldjump"/>
                <a:extLst>
                  <a:ext uri="{FF2B5EF4-FFF2-40B4-BE49-F238E27FC236}">
                    <a16:creationId xmlns:a16="http://schemas.microsoft.com/office/drawing/2014/main" id="{1434105F-A75D-7E90-4012-AD34849F27C1}"/>
                  </a:ext>
                </a:extLst>
              </p:cNvPr>
              <p:cNvPicPr>
                <a:picLocks noGrp="1" noRot="1" noChangeAspect="1" noMove="1" noResize="1" noEditPoints="1" noAdjustHandles="1" noChangeArrowheads="1" noChangeShapeType="1"/>
              </p:cNvPicPr>
              <p:nvPr/>
            </p:nvPicPr>
            <p:blipFill>
              <a:blip r:embed="rId6"/>
              <a:stretch>
                <a:fillRect/>
              </a:stretch>
            </p:blipFill>
            <p:spPr>
              <a:xfrm>
                <a:off x="1344988" y="1612446"/>
                <a:ext cx="1780419" cy="1001486"/>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6" name="Section Zoom 25">
                <a:extLst>
                  <a:ext uri="{FF2B5EF4-FFF2-40B4-BE49-F238E27FC236}">
                    <a16:creationId xmlns:a16="http://schemas.microsoft.com/office/drawing/2014/main" id="{5A6D65F7-4E00-16A1-8D75-C4E65B54D67E}"/>
                  </a:ext>
                </a:extLst>
              </p:cNvPr>
              <p:cNvGraphicFramePr>
                <a:graphicFrameLocks noChangeAspect="1"/>
              </p:cNvGraphicFramePr>
              <p:nvPr>
                <p:extLst>
                  <p:ext uri="{D42A27DB-BD31-4B8C-83A1-F6EECF244321}">
                    <p14:modId xmlns:p14="http://schemas.microsoft.com/office/powerpoint/2010/main" val="1799867670"/>
                  </p:ext>
                </p:extLst>
              </p:nvPr>
            </p:nvGraphicFramePr>
            <p:xfrm>
              <a:off x="3873234" y="1519886"/>
              <a:ext cx="1896811" cy="1066956"/>
            </p:xfrm>
            <a:graphic>
              <a:graphicData uri="http://schemas.microsoft.com/office/powerpoint/2016/sectionzoom">
                <psez:sectionZm>
                  <psez:sectionZmObj sectionId="{C2B21838-9C37-483C-A22F-FF81CFCD1884}">
                    <psez:zmPr id="{8D1FAC57-D845-48F8-B0F1-E5ECB6331423}" transitionDur="1000" showBg="0">
                      <p166:blipFill xmlns:p166="http://schemas.microsoft.com/office/powerpoint/2016/6/main">
                        <a:blip r:embed="rId7"/>
                        <a:stretch>
                          <a:fillRect/>
                        </a:stretch>
                      </p166:blipFill>
                      <p166:spPr xmlns:p166="http://schemas.microsoft.com/office/powerpoint/2016/6/main">
                        <a:xfrm>
                          <a:off x="0" y="0"/>
                          <a:ext cx="1896811" cy="1066956"/>
                        </a:xfrm>
                        <a:prstGeom prst="rect">
                          <a:avLst/>
                        </a:prstGeom>
                      </p166:spPr>
                    </psez:zmPr>
                  </psez:sectionZmObj>
                </psez:sectionZm>
              </a:graphicData>
            </a:graphic>
          </p:graphicFrame>
        </mc:Choice>
        <mc:Fallback xmlns="">
          <p:pic>
            <p:nvPicPr>
              <p:cNvPr id="26" name="Section Zoom 25">
                <a:hlinkClick r:id="rId8" action="ppaction://hlinksldjump"/>
                <a:extLst>
                  <a:ext uri="{FF2B5EF4-FFF2-40B4-BE49-F238E27FC236}">
                    <a16:creationId xmlns:a16="http://schemas.microsoft.com/office/drawing/2014/main" id="{5A6D65F7-4E00-16A1-8D75-C4E65B54D67E}"/>
                  </a:ext>
                </a:extLst>
              </p:cNvPr>
              <p:cNvPicPr>
                <a:picLocks noGrp="1" noRot="1" noChangeAspect="1" noMove="1" noResize="1" noEditPoints="1" noAdjustHandles="1" noChangeArrowheads="1" noChangeShapeType="1"/>
              </p:cNvPicPr>
              <p:nvPr/>
            </p:nvPicPr>
            <p:blipFill>
              <a:blip r:embed="rId9"/>
              <a:stretch>
                <a:fillRect/>
              </a:stretch>
            </p:blipFill>
            <p:spPr>
              <a:xfrm>
                <a:off x="3873234" y="1519886"/>
                <a:ext cx="1896811" cy="1066956"/>
              </a:xfrm>
              <a:prstGeom prst="rect">
                <a:avLst/>
              </a:prstGeom>
            </p:spPr>
          </p:pic>
        </mc:Fallback>
      </mc:AlternateContent>
      <p:grpSp>
        <p:nvGrpSpPr>
          <p:cNvPr id="27" name="!!mission">
            <a:extLst>
              <a:ext uri="{FF2B5EF4-FFF2-40B4-BE49-F238E27FC236}">
                <a16:creationId xmlns:a16="http://schemas.microsoft.com/office/drawing/2014/main" id="{161F2881-050C-1269-5E8C-1DD5E7204DB3}"/>
              </a:ext>
            </a:extLst>
          </p:cNvPr>
          <p:cNvGrpSpPr/>
          <p:nvPr/>
        </p:nvGrpSpPr>
        <p:grpSpPr>
          <a:xfrm>
            <a:off x="1998020" y="671496"/>
            <a:ext cx="507586" cy="507586"/>
            <a:chOff x="1700837" y="1711757"/>
            <a:chExt cx="507586" cy="507586"/>
          </a:xfrm>
        </p:grpSpPr>
        <p:sp useBgFill="1">
          <p:nvSpPr>
            <p:cNvPr id="28" name="Oval 27">
              <a:extLst>
                <a:ext uri="{FF2B5EF4-FFF2-40B4-BE49-F238E27FC236}">
                  <a16:creationId xmlns:a16="http://schemas.microsoft.com/office/drawing/2014/main" id="{681FB3D6-775E-F207-3EF8-74375C1D2AD3}"/>
                </a:ext>
              </a:extLst>
            </p:cNvPr>
            <p:cNvSpPr/>
            <p:nvPr/>
          </p:nvSpPr>
          <p:spPr>
            <a:xfrm>
              <a:off x="1700837" y="1711757"/>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9" name="Graphic 28">
              <a:extLst>
                <a:ext uri="{FF2B5EF4-FFF2-40B4-BE49-F238E27FC236}">
                  <a16:creationId xmlns:a16="http://schemas.microsoft.com/office/drawing/2014/main" id="{C30087F5-2A77-4D30-1E43-96F754C6AAD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28630" y="1839550"/>
              <a:ext cx="252000" cy="252000"/>
            </a:xfrm>
            <a:prstGeom prst="rect">
              <a:avLst/>
            </a:prstGeom>
          </p:spPr>
        </p:pic>
      </p:grpSp>
      <p:grpSp>
        <p:nvGrpSpPr>
          <p:cNvPr id="35" name="Group 34">
            <a:extLst>
              <a:ext uri="{FF2B5EF4-FFF2-40B4-BE49-F238E27FC236}">
                <a16:creationId xmlns:a16="http://schemas.microsoft.com/office/drawing/2014/main" id="{27DE38F4-DB38-87D8-D5A2-71E15040BE05}"/>
              </a:ext>
            </a:extLst>
          </p:cNvPr>
          <p:cNvGrpSpPr/>
          <p:nvPr/>
        </p:nvGrpSpPr>
        <p:grpSpPr>
          <a:xfrm>
            <a:off x="4601000" y="671496"/>
            <a:ext cx="507586" cy="507586"/>
            <a:chOff x="4601000" y="671496"/>
            <a:chExt cx="507586" cy="507586"/>
          </a:xfrm>
        </p:grpSpPr>
        <p:sp useBgFill="1">
          <p:nvSpPr>
            <p:cNvPr id="31" name="Oval 30">
              <a:extLst>
                <a:ext uri="{FF2B5EF4-FFF2-40B4-BE49-F238E27FC236}">
                  <a16:creationId xmlns:a16="http://schemas.microsoft.com/office/drawing/2014/main" id="{03A45E5F-5DA3-2F8D-82DD-469977B06907}"/>
                </a:ext>
              </a:extLst>
            </p:cNvPr>
            <p:cNvSpPr/>
            <p:nvPr/>
          </p:nvSpPr>
          <p:spPr>
            <a:xfrm>
              <a:off x="4601000" y="671496"/>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34" name="Picture 33">
              <a:extLst>
                <a:ext uri="{FF2B5EF4-FFF2-40B4-BE49-F238E27FC236}">
                  <a16:creationId xmlns:a16="http://schemas.microsoft.com/office/drawing/2014/main" id="{6FC94430-5B37-0F1B-34C6-32C558717ECE}"/>
                </a:ext>
              </a:extLst>
            </p:cNvPr>
            <p:cNvPicPr>
              <a:picLocks noChangeAspect="1"/>
            </p:cNvPicPr>
            <p:nvPr/>
          </p:nvPicPr>
          <p:blipFill>
            <a:blip r:embed="rId12">
              <a:lum bright="70000" contrast="-70000"/>
            </a:blip>
            <a:stretch>
              <a:fillRect/>
            </a:stretch>
          </p:blipFill>
          <p:spPr>
            <a:xfrm>
              <a:off x="4701114" y="772889"/>
              <a:ext cx="304800" cy="304800"/>
            </a:xfrm>
            <a:prstGeom prst="rect">
              <a:avLst/>
            </a:prstGeom>
            <a:noFill/>
            <a:ln>
              <a:noFill/>
            </a:ln>
          </p:spPr>
        </p:pic>
      </p:grpSp>
      <p:grpSp>
        <p:nvGrpSpPr>
          <p:cNvPr id="36" name="Group 35">
            <a:extLst>
              <a:ext uri="{FF2B5EF4-FFF2-40B4-BE49-F238E27FC236}">
                <a16:creationId xmlns:a16="http://schemas.microsoft.com/office/drawing/2014/main" id="{D355B569-27AD-314A-CD20-01E832D65474}"/>
              </a:ext>
            </a:extLst>
          </p:cNvPr>
          <p:cNvGrpSpPr/>
          <p:nvPr/>
        </p:nvGrpSpPr>
        <p:grpSpPr>
          <a:xfrm>
            <a:off x="7123323" y="671496"/>
            <a:ext cx="507586" cy="507586"/>
            <a:chOff x="1926241" y="1867721"/>
            <a:chExt cx="507586" cy="507586"/>
          </a:xfrm>
        </p:grpSpPr>
        <p:sp useBgFill="1">
          <p:nvSpPr>
            <p:cNvPr id="37" name="Oval 36">
              <a:extLst>
                <a:ext uri="{FF2B5EF4-FFF2-40B4-BE49-F238E27FC236}">
                  <a16:creationId xmlns:a16="http://schemas.microsoft.com/office/drawing/2014/main" id="{6CC8C88E-137D-2891-D219-2265D047A01C}"/>
                </a:ext>
              </a:extLst>
            </p:cNvPr>
            <p:cNvSpPr/>
            <p:nvPr/>
          </p:nvSpPr>
          <p:spPr>
            <a:xfrm>
              <a:off x="1926241" y="1867721"/>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38" name="Picture 37">
              <a:extLst>
                <a:ext uri="{FF2B5EF4-FFF2-40B4-BE49-F238E27FC236}">
                  <a16:creationId xmlns:a16="http://schemas.microsoft.com/office/drawing/2014/main" id="{68981551-C5F9-6B05-4658-55F30E2BA2D7}"/>
                </a:ext>
              </a:extLst>
            </p:cNvPr>
            <p:cNvPicPr>
              <a:picLocks noChangeAspect="1"/>
            </p:cNvPicPr>
            <p:nvPr/>
          </p:nvPicPr>
          <p:blipFill>
            <a:blip r:embed="rId13">
              <a:lum bright="70000" contrast="-70000"/>
            </a:blip>
            <a:stretch>
              <a:fillRect/>
            </a:stretch>
          </p:blipFill>
          <p:spPr>
            <a:xfrm>
              <a:off x="2028050" y="1969114"/>
              <a:ext cx="304800" cy="304800"/>
            </a:xfrm>
            <a:prstGeom prst="rect">
              <a:avLst/>
            </a:prstGeom>
          </p:spPr>
        </p:pic>
      </p:grpSp>
      <p:grpSp>
        <p:nvGrpSpPr>
          <p:cNvPr id="39" name="Group 38">
            <a:extLst>
              <a:ext uri="{FF2B5EF4-FFF2-40B4-BE49-F238E27FC236}">
                <a16:creationId xmlns:a16="http://schemas.microsoft.com/office/drawing/2014/main" id="{FCC18E4A-4E04-042F-091E-41135764133E}"/>
              </a:ext>
            </a:extLst>
          </p:cNvPr>
          <p:cNvGrpSpPr/>
          <p:nvPr/>
        </p:nvGrpSpPr>
        <p:grpSpPr>
          <a:xfrm>
            <a:off x="8474069" y="3002396"/>
            <a:ext cx="507586" cy="507586"/>
            <a:chOff x="4258687" y="1507418"/>
            <a:chExt cx="507586" cy="507586"/>
          </a:xfrm>
        </p:grpSpPr>
        <p:sp useBgFill="1">
          <p:nvSpPr>
            <p:cNvPr id="40" name="Oval 39">
              <a:extLst>
                <a:ext uri="{FF2B5EF4-FFF2-40B4-BE49-F238E27FC236}">
                  <a16:creationId xmlns:a16="http://schemas.microsoft.com/office/drawing/2014/main" id="{2DDD6B7E-A6AA-8886-9D7F-8947EBE93161}"/>
                </a:ext>
              </a:extLst>
            </p:cNvPr>
            <p:cNvSpPr/>
            <p:nvPr/>
          </p:nvSpPr>
          <p:spPr>
            <a:xfrm>
              <a:off x="4258687" y="1507418"/>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41" name="Picture 40">
              <a:extLst>
                <a:ext uri="{FF2B5EF4-FFF2-40B4-BE49-F238E27FC236}">
                  <a16:creationId xmlns:a16="http://schemas.microsoft.com/office/drawing/2014/main" id="{FDA3E8A4-EF91-B9EB-13BA-21DD87E26116}"/>
                </a:ext>
              </a:extLst>
            </p:cNvPr>
            <p:cNvPicPr>
              <a:picLocks noChangeAspect="1"/>
            </p:cNvPicPr>
            <p:nvPr/>
          </p:nvPicPr>
          <p:blipFill>
            <a:blip r:embed="rId14">
              <a:lum bright="70000" contrast="-70000"/>
            </a:blip>
            <a:stretch>
              <a:fillRect/>
            </a:stretch>
          </p:blipFill>
          <p:spPr>
            <a:xfrm>
              <a:off x="4360080" y="1608811"/>
              <a:ext cx="304800" cy="304800"/>
            </a:xfrm>
            <a:prstGeom prst="rect">
              <a:avLst/>
            </a:prstGeom>
          </p:spPr>
        </p:pic>
      </p:grpSp>
      <p:grpSp>
        <p:nvGrpSpPr>
          <p:cNvPr id="42" name="Group 41">
            <a:extLst>
              <a:ext uri="{FF2B5EF4-FFF2-40B4-BE49-F238E27FC236}">
                <a16:creationId xmlns:a16="http://schemas.microsoft.com/office/drawing/2014/main" id="{EA509151-5286-A01B-6396-AD5023548837}"/>
              </a:ext>
            </a:extLst>
          </p:cNvPr>
          <p:cNvGrpSpPr/>
          <p:nvPr/>
        </p:nvGrpSpPr>
        <p:grpSpPr>
          <a:xfrm>
            <a:off x="9700417" y="671496"/>
            <a:ext cx="507586" cy="507586"/>
            <a:chOff x="1926241" y="1867721"/>
            <a:chExt cx="507586" cy="507586"/>
          </a:xfrm>
        </p:grpSpPr>
        <p:sp useBgFill="1">
          <p:nvSpPr>
            <p:cNvPr id="43" name="Oval 42">
              <a:extLst>
                <a:ext uri="{FF2B5EF4-FFF2-40B4-BE49-F238E27FC236}">
                  <a16:creationId xmlns:a16="http://schemas.microsoft.com/office/drawing/2014/main" id="{A15F4481-DDC7-0B07-65FF-4A60EC85C694}"/>
                </a:ext>
              </a:extLst>
            </p:cNvPr>
            <p:cNvSpPr/>
            <p:nvPr/>
          </p:nvSpPr>
          <p:spPr>
            <a:xfrm>
              <a:off x="1926241" y="1867721"/>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44" name="Picture 43">
              <a:extLst>
                <a:ext uri="{FF2B5EF4-FFF2-40B4-BE49-F238E27FC236}">
                  <a16:creationId xmlns:a16="http://schemas.microsoft.com/office/drawing/2014/main" id="{858F66EF-7357-5525-0B0C-063FEF223B49}"/>
                </a:ext>
              </a:extLst>
            </p:cNvPr>
            <p:cNvPicPr>
              <a:picLocks noChangeAspect="1"/>
            </p:cNvPicPr>
            <p:nvPr/>
          </p:nvPicPr>
          <p:blipFill>
            <a:blip r:embed="rId15">
              <a:lum bright="70000" contrast="-70000"/>
            </a:blip>
            <a:stretch>
              <a:fillRect/>
            </a:stretch>
          </p:blipFill>
          <p:spPr>
            <a:xfrm>
              <a:off x="2027634" y="1969114"/>
              <a:ext cx="304800" cy="304800"/>
            </a:xfrm>
            <a:prstGeom prst="rect">
              <a:avLst/>
            </a:prstGeom>
          </p:spPr>
        </p:pic>
      </p:grpSp>
      <p:grpSp>
        <p:nvGrpSpPr>
          <p:cNvPr id="45" name="Group 44">
            <a:extLst>
              <a:ext uri="{FF2B5EF4-FFF2-40B4-BE49-F238E27FC236}">
                <a16:creationId xmlns:a16="http://schemas.microsoft.com/office/drawing/2014/main" id="{B2BD8606-DEE7-DB61-0E5F-94FACA3A2EF4}"/>
              </a:ext>
            </a:extLst>
          </p:cNvPr>
          <p:cNvGrpSpPr/>
          <p:nvPr/>
        </p:nvGrpSpPr>
        <p:grpSpPr>
          <a:xfrm>
            <a:off x="3317960" y="3002396"/>
            <a:ext cx="507586" cy="507586"/>
            <a:chOff x="1926241" y="1867721"/>
            <a:chExt cx="507586" cy="507586"/>
          </a:xfrm>
        </p:grpSpPr>
        <p:sp useBgFill="1">
          <p:nvSpPr>
            <p:cNvPr id="46" name="Oval 45">
              <a:extLst>
                <a:ext uri="{FF2B5EF4-FFF2-40B4-BE49-F238E27FC236}">
                  <a16:creationId xmlns:a16="http://schemas.microsoft.com/office/drawing/2014/main" id="{4DF80967-2311-7B2E-A2CA-560038B34326}"/>
                </a:ext>
              </a:extLst>
            </p:cNvPr>
            <p:cNvSpPr/>
            <p:nvPr/>
          </p:nvSpPr>
          <p:spPr>
            <a:xfrm>
              <a:off x="1926241" y="1867721"/>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47" name="Picture 46">
              <a:extLst>
                <a:ext uri="{FF2B5EF4-FFF2-40B4-BE49-F238E27FC236}">
                  <a16:creationId xmlns:a16="http://schemas.microsoft.com/office/drawing/2014/main" id="{91AAAECE-7252-37C6-7121-160A6A5274C0}"/>
                </a:ext>
              </a:extLst>
            </p:cNvPr>
            <p:cNvPicPr>
              <a:picLocks noChangeAspect="1"/>
            </p:cNvPicPr>
            <p:nvPr/>
          </p:nvPicPr>
          <p:blipFill>
            <a:blip r:embed="rId16">
              <a:lum bright="70000" contrast="-70000"/>
            </a:blip>
            <a:stretch>
              <a:fillRect/>
            </a:stretch>
          </p:blipFill>
          <p:spPr>
            <a:xfrm>
              <a:off x="2027634" y="1969114"/>
              <a:ext cx="304800" cy="304800"/>
            </a:xfrm>
            <a:prstGeom prst="rect">
              <a:avLst/>
            </a:prstGeom>
          </p:spPr>
        </p:pic>
      </p:grpSp>
      <p:grpSp>
        <p:nvGrpSpPr>
          <p:cNvPr id="48" name="Group 47">
            <a:extLst>
              <a:ext uri="{FF2B5EF4-FFF2-40B4-BE49-F238E27FC236}">
                <a16:creationId xmlns:a16="http://schemas.microsoft.com/office/drawing/2014/main" id="{1B9F1AF5-D48B-6A3F-2505-13ED1744E3C8}"/>
              </a:ext>
            </a:extLst>
          </p:cNvPr>
          <p:cNvGrpSpPr/>
          <p:nvPr/>
        </p:nvGrpSpPr>
        <p:grpSpPr>
          <a:xfrm>
            <a:off x="5917622" y="3002396"/>
            <a:ext cx="507586" cy="507586"/>
            <a:chOff x="4013406" y="1427016"/>
            <a:chExt cx="507586" cy="507586"/>
          </a:xfrm>
        </p:grpSpPr>
        <p:sp useBgFill="1">
          <p:nvSpPr>
            <p:cNvPr id="49" name="Oval 48">
              <a:extLst>
                <a:ext uri="{FF2B5EF4-FFF2-40B4-BE49-F238E27FC236}">
                  <a16:creationId xmlns:a16="http://schemas.microsoft.com/office/drawing/2014/main" id="{A34DA312-7B15-916F-2859-C069A42ED892}"/>
                </a:ext>
              </a:extLst>
            </p:cNvPr>
            <p:cNvSpPr/>
            <p:nvPr/>
          </p:nvSpPr>
          <p:spPr>
            <a:xfrm>
              <a:off x="4013406" y="1427016"/>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50" name="Picture 49">
              <a:extLst>
                <a:ext uri="{FF2B5EF4-FFF2-40B4-BE49-F238E27FC236}">
                  <a16:creationId xmlns:a16="http://schemas.microsoft.com/office/drawing/2014/main" id="{9B2BA3AA-8CA0-43FC-E406-F3F5714F9BED}"/>
                </a:ext>
              </a:extLst>
            </p:cNvPr>
            <p:cNvPicPr>
              <a:picLocks noChangeAspect="1"/>
            </p:cNvPicPr>
            <p:nvPr/>
          </p:nvPicPr>
          <p:blipFill>
            <a:blip r:embed="rId17">
              <a:lum bright="70000" contrast="-70000"/>
            </a:blip>
            <a:stretch>
              <a:fillRect/>
            </a:stretch>
          </p:blipFill>
          <p:spPr>
            <a:xfrm>
              <a:off x="4114799" y="1528409"/>
              <a:ext cx="304800" cy="304800"/>
            </a:xfrm>
            <a:prstGeom prst="rect">
              <a:avLst/>
            </a:prstGeom>
          </p:spPr>
        </p:pic>
      </p:grp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ADFA0D88-A82E-E250-6A13-4D4EC7E3CA35}"/>
                  </a:ext>
                </a:extLst>
              </p:cNvPr>
              <p:cNvGraphicFramePr>
                <a:graphicFrameLocks noChangeAspect="1"/>
              </p:cNvGraphicFramePr>
              <p:nvPr>
                <p:extLst>
                  <p:ext uri="{D42A27DB-BD31-4B8C-83A1-F6EECF244321}">
                    <p14:modId xmlns:p14="http://schemas.microsoft.com/office/powerpoint/2010/main" val="1231531341"/>
                  </p:ext>
                </p:extLst>
              </p:nvPr>
            </p:nvGraphicFramePr>
            <p:xfrm>
              <a:off x="6434967" y="1564640"/>
              <a:ext cx="1865408" cy="1049292"/>
            </p:xfrm>
            <a:graphic>
              <a:graphicData uri="http://schemas.microsoft.com/office/powerpoint/2016/sectionzoom">
                <psez:sectionZm>
                  <psez:sectionZmObj sectionId="{ED958FCC-61F9-455D-9E51-9876E2D412D9}">
                    <psez:zmPr id="{FD2F0470-45E9-4CF7-8C9D-B51EFA042BD8}" transitionDur="1000" showBg="0">
                      <p166:blipFill xmlns:p166="http://schemas.microsoft.com/office/powerpoint/2016/6/main">
                        <a:blip r:embed="rId18"/>
                        <a:stretch>
                          <a:fillRect/>
                        </a:stretch>
                      </p166:blipFill>
                      <p166:spPr xmlns:p166="http://schemas.microsoft.com/office/powerpoint/2016/6/main">
                        <a:xfrm>
                          <a:off x="0" y="0"/>
                          <a:ext cx="1865408" cy="1049292"/>
                        </a:xfrm>
                        <a:prstGeom prst="rect">
                          <a:avLst/>
                        </a:prstGeom>
                      </p166:spPr>
                    </psez:zmPr>
                  </psez:sectionZmObj>
                </psez:sectionZm>
              </a:graphicData>
            </a:graphic>
          </p:graphicFrame>
        </mc:Choice>
        <mc:Fallback xmlns="">
          <p:pic>
            <p:nvPicPr>
              <p:cNvPr id="4" name="Section Zoom 3">
                <a:hlinkClick r:id="rId19" action="ppaction://hlinksldjump"/>
                <a:extLst>
                  <a:ext uri="{FF2B5EF4-FFF2-40B4-BE49-F238E27FC236}">
                    <a16:creationId xmlns:a16="http://schemas.microsoft.com/office/drawing/2014/main" id="{ADFA0D88-A82E-E250-6A13-4D4EC7E3CA35}"/>
                  </a:ext>
                </a:extLst>
              </p:cNvPr>
              <p:cNvPicPr>
                <a:picLocks noGrp="1" noRot="1" noChangeAspect="1" noMove="1" noResize="1" noEditPoints="1" noAdjustHandles="1" noChangeArrowheads="1" noChangeShapeType="1"/>
              </p:cNvPicPr>
              <p:nvPr/>
            </p:nvPicPr>
            <p:blipFill>
              <a:blip r:embed="rId20"/>
              <a:stretch>
                <a:fillRect/>
              </a:stretch>
            </p:blipFill>
            <p:spPr>
              <a:xfrm>
                <a:off x="6434967" y="1564640"/>
                <a:ext cx="1865408" cy="1049292"/>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46F98C16-A755-2A59-D804-B923A577CFE3}"/>
                  </a:ext>
                </a:extLst>
              </p:cNvPr>
              <p:cNvGraphicFramePr>
                <a:graphicFrameLocks noChangeAspect="1"/>
              </p:cNvGraphicFramePr>
              <p:nvPr>
                <p:extLst>
                  <p:ext uri="{D42A27DB-BD31-4B8C-83A1-F6EECF244321}">
                    <p14:modId xmlns:p14="http://schemas.microsoft.com/office/powerpoint/2010/main" val="2318471437"/>
                  </p:ext>
                </p:extLst>
              </p:nvPr>
            </p:nvGraphicFramePr>
            <p:xfrm>
              <a:off x="9002251" y="1564640"/>
              <a:ext cx="1908615" cy="1073596"/>
            </p:xfrm>
            <a:graphic>
              <a:graphicData uri="http://schemas.microsoft.com/office/powerpoint/2016/sectionzoom">
                <psez:sectionZm>
                  <psez:sectionZmObj sectionId="{458D9228-1068-47D2-BF5C-B77585AD118F}">
                    <psez:zmPr id="{B13C0477-7D77-4E7A-BDA4-1E942CC97421}" transitionDur="1000" showBg="0">
                      <p166:blipFill xmlns:p166="http://schemas.microsoft.com/office/powerpoint/2016/6/main">
                        <a:blip r:embed="rId21"/>
                        <a:stretch>
                          <a:fillRect/>
                        </a:stretch>
                      </p166:blipFill>
                      <p166:spPr xmlns:p166="http://schemas.microsoft.com/office/powerpoint/2016/6/main">
                        <a:xfrm>
                          <a:off x="0" y="0"/>
                          <a:ext cx="1908615" cy="1073596"/>
                        </a:xfrm>
                        <a:prstGeom prst="rect">
                          <a:avLst/>
                        </a:prstGeom>
                      </p166:spPr>
                    </psez:zmPr>
                  </psez:sectionZmObj>
                </psez:sectionZm>
              </a:graphicData>
            </a:graphic>
          </p:graphicFrame>
        </mc:Choice>
        <mc:Fallback xmlns="">
          <p:pic>
            <p:nvPicPr>
              <p:cNvPr id="14" name="Section Zoom 13">
                <a:hlinkClick r:id="rId22" action="ppaction://hlinksldjump"/>
                <a:extLst>
                  <a:ext uri="{FF2B5EF4-FFF2-40B4-BE49-F238E27FC236}">
                    <a16:creationId xmlns:a16="http://schemas.microsoft.com/office/drawing/2014/main" id="{46F98C16-A755-2A59-D804-B923A577CFE3}"/>
                  </a:ext>
                </a:extLst>
              </p:cNvPr>
              <p:cNvPicPr>
                <a:picLocks noGrp="1" noRot="1" noChangeAspect="1" noMove="1" noResize="1" noEditPoints="1" noAdjustHandles="1" noChangeArrowheads="1" noChangeShapeType="1"/>
              </p:cNvPicPr>
              <p:nvPr/>
            </p:nvPicPr>
            <p:blipFill>
              <a:blip r:embed="rId23"/>
              <a:stretch>
                <a:fillRect/>
              </a:stretch>
            </p:blipFill>
            <p:spPr>
              <a:xfrm>
                <a:off x="9002251" y="1564640"/>
                <a:ext cx="1908615" cy="1073596"/>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6" name="Section Zoom 15">
                <a:extLst>
                  <a:ext uri="{FF2B5EF4-FFF2-40B4-BE49-F238E27FC236}">
                    <a16:creationId xmlns:a16="http://schemas.microsoft.com/office/drawing/2014/main" id="{F0F5EF87-6261-598A-D4E9-91E83E029456}"/>
                  </a:ext>
                </a:extLst>
              </p:cNvPr>
              <p:cNvGraphicFramePr>
                <a:graphicFrameLocks noChangeAspect="1"/>
              </p:cNvGraphicFramePr>
              <p:nvPr>
                <p:extLst>
                  <p:ext uri="{D42A27DB-BD31-4B8C-83A1-F6EECF244321}">
                    <p14:modId xmlns:p14="http://schemas.microsoft.com/office/powerpoint/2010/main" val="934516720"/>
                  </p:ext>
                </p:extLst>
              </p:nvPr>
            </p:nvGraphicFramePr>
            <p:xfrm>
              <a:off x="2662620" y="3878515"/>
              <a:ext cx="1934000" cy="1087875"/>
            </p:xfrm>
            <a:graphic>
              <a:graphicData uri="http://schemas.microsoft.com/office/powerpoint/2016/sectionzoom">
                <psez:sectionZm>
                  <psez:sectionZmObj sectionId="{B2EC97C6-D82A-4EA1-8C42-5D3468A9F774}">
                    <psez:zmPr id="{4DC9FE2B-8EBD-4E48-BB70-7706A7D79954}" transitionDur="1000" showBg="0">
                      <p166:blipFill xmlns:p166="http://schemas.microsoft.com/office/powerpoint/2016/6/main">
                        <a:blip r:embed="rId24"/>
                        <a:stretch>
                          <a:fillRect/>
                        </a:stretch>
                      </p166:blipFill>
                      <p166:spPr xmlns:p166="http://schemas.microsoft.com/office/powerpoint/2016/6/main">
                        <a:xfrm>
                          <a:off x="0" y="0"/>
                          <a:ext cx="1934000" cy="1087875"/>
                        </a:xfrm>
                        <a:prstGeom prst="rect">
                          <a:avLst/>
                        </a:prstGeom>
                      </p166:spPr>
                    </psez:zmPr>
                  </psez:sectionZmObj>
                </psez:sectionZm>
              </a:graphicData>
            </a:graphic>
          </p:graphicFrame>
        </mc:Choice>
        <mc:Fallback xmlns="">
          <p:pic>
            <p:nvPicPr>
              <p:cNvPr id="16" name="Section Zoom 15">
                <a:hlinkClick r:id="rId25" action="ppaction://hlinksldjump"/>
                <a:extLst>
                  <a:ext uri="{FF2B5EF4-FFF2-40B4-BE49-F238E27FC236}">
                    <a16:creationId xmlns:a16="http://schemas.microsoft.com/office/drawing/2014/main" id="{F0F5EF87-6261-598A-D4E9-91E83E029456}"/>
                  </a:ext>
                </a:extLst>
              </p:cNvPr>
              <p:cNvPicPr>
                <a:picLocks noGrp="1" noRot="1" noChangeAspect="1" noMove="1" noResize="1" noEditPoints="1" noAdjustHandles="1" noChangeArrowheads="1" noChangeShapeType="1"/>
              </p:cNvPicPr>
              <p:nvPr/>
            </p:nvPicPr>
            <p:blipFill>
              <a:blip r:embed="rId26"/>
              <a:stretch>
                <a:fillRect/>
              </a:stretch>
            </p:blipFill>
            <p:spPr>
              <a:xfrm>
                <a:off x="2662620" y="3878515"/>
                <a:ext cx="1934000" cy="1087875"/>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8" name="Section Zoom 17">
                <a:extLst>
                  <a:ext uri="{FF2B5EF4-FFF2-40B4-BE49-F238E27FC236}">
                    <a16:creationId xmlns:a16="http://schemas.microsoft.com/office/drawing/2014/main" id="{5837CD63-F7CC-17F6-DCFD-C5527481FE95}"/>
                  </a:ext>
                </a:extLst>
              </p:cNvPr>
              <p:cNvGraphicFramePr>
                <a:graphicFrameLocks noChangeAspect="1"/>
              </p:cNvGraphicFramePr>
              <p:nvPr>
                <p:extLst>
                  <p:ext uri="{D42A27DB-BD31-4B8C-83A1-F6EECF244321}">
                    <p14:modId xmlns:p14="http://schemas.microsoft.com/office/powerpoint/2010/main" val="3553006630"/>
                  </p:ext>
                </p:extLst>
              </p:nvPr>
            </p:nvGraphicFramePr>
            <p:xfrm>
              <a:off x="5262032" y="3850640"/>
              <a:ext cx="1930401" cy="1085851"/>
            </p:xfrm>
            <a:graphic>
              <a:graphicData uri="http://schemas.microsoft.com/office/powerpoint/2016/sectionzoom">
                <psez:sectionZm>
                  <psez:sectionZmObj sectionId="{8160D459-BA61-46E5-A77C-07E6E7313906}">
                    <psez:zmPr id="{F687EDCF-BE95-483E-9054-402C0BE72CA3}" transitionDur="1000" showBg="0">
                      <p166:blipFill xmlns:p166="http://schemas.microsoft.com/office/powerpoint/2016/6/main">
                        <a:blip r:embed="rId27"/>
                        <a:stretch>
                          <a:fillRect/>
                        </a:stretch>
                      </p166:blipFill>
                      <p166:spPr xmlns:p166="http://schemas.microsoft.com/office/powerpoint/2016/6/main">
                        <a:xfrm>
                          <a:off x="0" y="0"/>
                          <a:ext cx="1930401" cy="1085851"/>
                        </a:xfrm>
                        <a:prstGeom prst="rect">
                          <a:avLst/>
                        </a:prstGeom>
                      </p166:spPr>
                    </psez:zmPr>
                  </psez:sectionZmObj>
                </psez:sectionZm>
              </a:graphicData>
            </a:graphic>
          </p:graphicFrame>
        </mc:Choice>
        <mc:Fallback xmlns="">
          <p:pic>
            <p:nvPicPr>
              <p:cNvPr id="18" name="Section Zoom 17">
                <a:hlinkClick r:id="rId28" action="ppaction://hlinksldjump"/>
                <a:extLst>
                  <a:ext uri="{FF2B5EF4-FFF2-40B4-BE49-F238E27FC236}">
                    <a16:creationId xmlns:a16="http://schemas.microsoft.com/office/drawing/2014/main" id="{5837CD63-F7CC-17F6-DCFD-C5527481FE95}"/>
                  </a:ext>
                </a:extLst>
              </p:cNvPr>
              <p:cNvPicPr>
                <a:picLocks noGrp="1" noRot="1" noChangeAspect="1" noMove="1" noResize="1" noEditPoints="1" noAdjustHandles="1" noChangeArrowheads="1" noChangeShapeType="1"/>
              </p:cNvPicPr>
              <p:nvPr/>
            </p:nvPicPr>
            <p:blipFill>
              <a:blip r:embed="rId29"/>
              <a:stretch>
                <a:fillRect/>
              </a:stretch>
            </p:blipFill>
            <p:spPr>
              <a:xfrm>
                <a:off x="5262032" y="3850640"/>
                <a:ext cx="1930401" cy="1085851"/>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0" name="Section Zoom 19">
                <a:extLst>
                  <a:ext uri="{FF2B5EF4-FFF2-40B4-BE49-F238E27FC236}">
                    <a16:creationId xmlns:a16="http://schemas.microsoft.com/office/drawing/2014/main" id="{A498E620-BA23-9BB3-9F95-9722AE53388B}"/>
                  </a:ext>
                </a:extLst>
              </p:cNvPr>
              <p:cNvGraphicFramePr>
                <a:graphicFrameLocks noChangeAspect="1"/>
              </p:cNvGraphicFramePr>
              <p:nvPr>
                <p:extLst>
                  <p:ext uri="{D42A27DB-BD31-4B8C-83A1-F6EECF244321}">
                    <p14:modId xmlns:p14="http://schemas.microsoft.com/office/powerpoint/2010/main" val="3904750406"/>
                  </p:ext>
                </p:extLst>
              </p:nvPr>
            </p:nvGraphicFramePr>
            <p:xfrm>
              <a:off x="7831167" y="3850639"/>
              <a:ext cx="1908617" cy="1073597"/>
            </p:xfrm>
            <a:graphic>
              <a:graphicData uri="http://schemas.microsoft.com/office/powerpoint/2016/sectionzoom">
                <psez:sectionZm>
                  <psez:sectionZmObj sectionId="{1C2BBE9E-44C8-46F5-A78F-59DE4AECF454}">
                    <psez:zmPr id="{7D4F0318-1A8C-4120-BD79-269219C82A7E}" transitionDur="1000" showBg="0">
                      <p166:blipFill xmlns:p166="http://schemas.microsoft.com/office/powerpoint/2016/6/main">
                        <a:blip r:embed="rId30"/>
                        <a:stretch>
                          <a:fillRect/>
                        </a:stretch>
                      </p166:blipFill>
                      <p166:spPr xmlns:p166="http://schemas.microsoft.com/office/powerpoint/2016/6/main">
                        <a:xfrm>
                          <a:off x="0" y="0"/>
                          <a:ext cx="1908617" cy="1073597"/>
                        </a:xfrm>
                        <a:prstGeom prst="rect">
                          <a:avLst/>
                        </a:prstGeom>
                      </p166:spPr>
                    </psez:zmPr>
                  </psez:sectionZmObj>
                </psez:sectionZm>
              </a:graphicData>
            </a:graphic>
          </p:graphicFrame>
        </mc:Choice>
        <mc:Fallback xmlns="">
          <p:pic>
            <p:nvPicPr>
              <p:cNvPr id="20" name="Section Zoom 19">
                <a:hlinkClick r:id="rId31" action="ppaction://hlinksldjump"/>
                <a:extLst>
                  <a:ext uri="{FF2B5EF4-FFF2-40B4-BE49-F238E27FC236}">
                    <a16:creationId xmlns:a16="http://schemas.microsoft.com/office/drawing/2014/main" id="{A498E620-BA23-9BB3-9F95-9722AE53388B}"/>
                  </a:ext>
                </a:extLst>
              </p:cNvPr>
              <p:cNvPicPr>
                <a:picLocks noGrp="1" noRot="1" noChangeAspect="1" noMove="1" noResize="1" noEditPoints="1" noAdjustHandles="1" noChangeArrowheads="1" noChangeShapeType="1"/>
              </p:cNvPicPr>
              <p:nvPr/>
            </p:nvPicPr>
            <p:blipFill>
              <a:blip r:embed="rId32"/>
              <a:stretch>
                <a:fillRect/>
              </a:stretch>
            </p:blipFill>
            <p:spPr>
              <a:xfrm>
                <a:off x="7831167" y="3850639"/>
                <a:ext cx="1908617" cy="1073597"/>
              </a:xfrm>
              <a:prstGeom prst="rect">
                <a:avLst/>
              </a:prstGeom>
            </p:spPr>
          </p:pic>
        </mc:Fallback>
      </mc:AlternateContent>
    </p:spTree>
    <p:extLst>
      <p:ext uri="{BB962C8B-B14F-4D97-AF65-F5344CB8AC3E}">
        <p14:creationId xmlns:p14="http://schemas.microsoft.com/office/powerpoint/2010/main" val="4271527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0536F3-A649-9694-BBE1-91CEACF958E2}"/>
              </a:ext>
            </a:extLst>
          </p:cNvPr>
          <p:cNvSpPr txBox="1"/>
          <p:nvPr/>
        </p:nvSpPr>
        <p:spPr>
          <a:xfrm>
            <a:off x="1904999" y="1813173"/>
            <a:ext cx="8675915" cy="1708160"/>
          </a:xfrm>
          <a:prstGeom prst="rect">
            <a:avLst/>
          </a:prstGeom>
          <a:noFill/>
        </p:spPr>
        <p:txBody>
          <a:bodyPr wrap="square" rtlCol="0">
            <a:spAutoFit/>
          </a:bodyPr>
          <a:lstStyle/>
          <a:p>
            <a:r>
              <a:rPr lang="en-US" sz="10500" dirty="0">
                <a:solidFill>
                  <a:schemeClr val="bg1"/>
                </a:solidFill>
                <a:latin typeface="Grotesque" panose="020F0502020204030204" pitchFamily="34" charset="0"/>
              </a:rPr>
              <a:t>Email Metrics</a:t>
            </a:r>
          </a:p>
        </p:txBody>
      </p:sp>
      <p:sp>
        <p:nvSpPr>
          <p:cNvPr id="5" name="TextBox 4">
            <a:extLst>
              <a:ext uri="{FF2B5EF4-FFF2-40B4-BE49-F238E27FC236}">
                <a16:creationId xmlns:a16="http://schemas.microsoft.com/office/drawing/2014/main" id="{284F73B7-3122-ACA5-52B3-369C320BB0B5}"/>
              </a:ext>
            </a:extLst>
          </p:cNvPr>
          <p:cNvSpPr txBox="1"/>
          <p:nvPr/>
        </p:nvSpPr>
        <p:spPr>
          <a:xfrm>
            <a:off x="4577442" y="3429000"/>
            <a:ext cx="3143612" cy="1708160"/>
          </a:xfrm>
          <a:prstGeom prst="rect">
            <a:avLst/>
          </a:prstGeom>
          <a:noFill/>
        </p:spPr>
        <p:txBody>
          <a:bodyPr wrap="square" rtlCol="0">
            <a:spAutoFit/>
          </a:bodyPr>
          <a:lstStyle/>
          <a:p>
            <a:r>
              <a:rPr lang="en-US" sz="10500" dirty="0">
                <a:solidFill>
                  <a:schemeClr val="bg1"/>
                </a:solidFill>
                <a:latin typeface="Grotesque" panose="020F0502020204030204" pitchFamily="34" charset="0"/>
              </a:rPr>
              <a:t>2024</a:t>
            </a:r>
          </a:p>
        </p:txBody>
      </p:sp>
      <p:cxnSp>
        <p:nvCxnSpPr>
          <p:cNvPr id="6" name="Straight Connector 5">
            <a:extLst>
              <a:ext uri="{FF2B5EF4-FFF2-40B4-BE49-F238E27FC236}">
                <a16:creationId xmlns:a16="http://schemas.microsoft.com/office/drawing/2014/main" id="{4EC51F10-BECC-3EAF-76AD-C12747214E59}"/>
              </a:ext>
            </a:extLst>
          </p:cNvPr>
          <p:cNvCxnSpPr/>
          <p:nvPr/>
        </p:nvCxnSpPr>
        <p:spPr>
          <a:xfrm>
            <a:off x="1084300" y="7324356"/>
            <a:ext cx="10597337" cy="0"/>
          </a:xfrm>
          <a:prstGeom prst="line">
            <a:avLst/>
          </a:prstGeom>
          <a:ln w="6350">
            <a:solidFill>
              <a:schemeClr val="bg1">
                <a:alpha val="50000"/>
              </a:schemeClr>
            </a:solidFill>
          </a:ln>
        </p:spPr>
        <p:style>
          <a:lnRef idx="2">
            <a:schemeClr val="accent1"/>
          </a:lnRef>
          <a:fillRef idx="0">
            <a:schemeClr val="accent1"/>
          </a:fillRef>
          <a:effectRef idx="1">
            <a:schemeClr val="accent1"/>
          </a:effectRef>
          <a:fontRef idx="minor">
            <a:schemeClr val="tx1"/>
          </a:fontRef>
        </p:style>
      </p:cxnSp>
      <p:grpSp>
        <p:nvGrpSpPr>
          <p:cNvPr id="2" name="!!mission">
            <a:extLst>
              <a:ext uri="{FF2B5EF4-FFF2-40B4-BE49-F238E27FC236}">
                <a16:creationId xmlns:a16="http://schemas.microsoft.com/office/drawing/2014/main" id="{50F72A34-C094-E2C1-D19B-26D7801C185C}"/>
              </a:ext>
            </a:extLst>
          </p:cNvPr>
          <p:cNvGrpSpPr/>
          <p:nvPr/>
        </p:nvGrpSpPr>
        <p:grpSpPr>
          <a:xfrm>
            <a:off x="5842207" y="7070563"/>
            <a:ext cx="507586" cy="507586"/>
            <a:chOff x="1700837" y="1711757"/>
            <a:chExt cx="507586" cy="507586"/>
          </a:xfrm>
        </p:grpSpPr>
        <p:sp useBgFill="1">
          <p:nvSpPr>
            <p:cNvPr id="3" name="Oval 2">
              <a:extLst>
                <a:ext uri="{FF2B5EF4-FFF2-40B4-BE49-F238E27FC236}">
                  <a16:creationId xmlns:a16="http://schemas.microsoft.com/office/drawing/2014/main" id="{FEE23E16-C7D0-F8E2-09F9-51CB3E0035D2}"/>
                </a:ext>
              </a:extLst>
            </p:cNvPr>
            <p:cNvSpPr/>
            <p:nvPr/>
          </p:nvSpPr>
          <p:spPr>
            <a:xfrm>
              <a:off x="1700837" y="1711757"/>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9" name="Graphic 8">
              <a:extLst>
                <a:ext uri="{FF2B5EF4-FFF2-40B4-BE49-F238E27FC236}">
                  <a16:creationId xmlns:a16="http://schemas.microsoft.com/office/drawing/2014/main" id="{4EBA2405-0917-5226-3B75-C29C01D882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28630" y="1839550"/>
              <a:ext cx="252000" cy="252000"/>
            </a:xfrm>
            <a:prstGeom prst="rect">
              <a:avLst/>
            </a:prstGeom>
          </p:spPr>
        </p:pic>
      </p:grpSp>
      <p:graphicFrame>
        <p:nvGraphicFramePr>
          <p:cNvPr id="8" name="Chart 7">
            <a:extLst>
              <a:ext uri="{FF2B5EF4-FFF2-40B4-BE49-F238E27FC236}">
                <a16:creationId xmlns:a16="http://schemas.microsoft.com/office/drawing/2014/main" id="{503609A5-BA53-600A-2BC5-5C5F0DF00528}"/>
              </a:ext>
            </a:extLst>
          </p:cNvPr>
          <p:cNvGraphicFramePr>
            <a:graphicFrameLocks/>
          </p:cNvGraphicFramePr>
          <p:nvPr>
            <p:extLst>
              <p:ext uri="{D42A27DB-BD31-4B8C-83A1-F6EECF244321}">
                <p14:modId xmlns:p14="http://schemas.microsoft.com/office/powerpoint/2010/main" val="1526488206"/>
              </p:ext>
            </p:extLst>
          </p:nvPr>
        </p:nvGraphicFramePr>
        <p:xfrm>
          <a:off x="913818" y="7264402"/>
          <a:ext cx="10871949" cy="51611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5797679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7E6903-5CC5-99CB-36D8-BCDFCF0D96C1}"/>
              </a:ext>
            </a:extLst>
          </p:cNvPr>
          <p:cNvSpPr txBox="1"/>
          <p:nvPr/>
        </p:nvSpPr>
        <p:spPr>
          <a:xfrm>
            <a:off x="779500" y="453149"/>
            <a:ext cx="1800540" cy="400110"/>
          </a:xfrm>
          <a:prstGeom prst="rect">
            <a:avLst/>
          </a:prstGeom>
          <a:noFill/>
        </p:spPr>
        <p:txBody>
          <a:bodyPr wrap="square" rtlCol="0">
            <a:spAutoFit/>
          </a:bodyPr>
          <a:lstStyle/>
          <a:p>
            <a:r>
              <a:rPr lang="en-US" sz="2000" dirty="0">
                <a:solidFill>
                  <a:schemeClr val="bg1"/>
                </a:solidFill>
                <a:latin typeface="Grotesque" panose="020F0502020204030204" pitchFamily="34" charset="0"/>
              </a:rPr>
              <a:t>Email Metrics</a:t>
            </a:r>
          </a:p>
        </p:txBody>
      </p:sp>
      <p:sp>
        <p:nvSpPr>
          <p:cNvPr id="5" name="TextBox 4">
            <a:extLst>
              <a:ext uri="{FF2B5EF4-FFF2-40B4-BE49-F238E27FC236}">
                <a16:creationId xmlns:a16="http://schemas.microsoft.com/office/drawing/2014/main" id="{9A1F09E0-B6E4-F273-19CF-BAE9512FB971}"/>
              </a:ext>
            </a:extLst>
          </p:cNvPr>
          <p:cNvSpPr txBox="1"/>
          <p:nvPr/>
        </p:nvSpPr>
        <p:spPr>
          <a:xfrm>
            <a:off x="2430814" y="453149"/>
            <a:ext cx="703944" cy="400110"/>
          </a:xfrm>
          <a:prstGeom prst="rect">
            <a:avLst/>
          </a:prstGeom>
          <a:noFill/>
        </p:spPr>
        <p:txBody>
          <a:bodyPr wrap="square" rtlCol="0">
            <a:spAutoFit/>
          </a:bodyPr>
          <a:lstStyle/>
          <a:p>
            <a:r>
              <a:rPr lang="en-US" sz="2000" dirty="0">
                <a:solidFill>
                  <a:schemeClr val="bg1"/>
                </a:solidFill>
                <a:latin typeface="Grotesque" panose="020F0502020204030204" pitchFamily="34" charset="0"/>
              </a:rPr>
              <a:t>2024</a:t>
            </a:r>
          </a:p>
        </p:txBody>
      </p:sp>
      <p:cxnSp>
        <p:nvCxnSpPr>
          <p:cNvPr id="7" name="Straight Connector 6">
            <a:extLst>
              <a:ext uri="{FF2B5EF4-FFF2-40B4-BE49-F238E27FC236}">
                <a16:creationId xmlns:a16="http://schemas.microsoft.com/office/drawing/2014/main" id="{E3113B5D-57BD-38CC-12DB-293AE7200E5D}"/>
              </a:ext>
            </a:extLst>
          </p:cNvPr>
          <p:cNvCxnSpPr/>
          <p:nvPr/>
        </p:nvCxnSpPr>
        <p:spPr>
          <a:xfrm>
            <a:off x="797331" y="863892"/>
            <a:ext cx="10597337" cy="0"/>
          </a:xfrm>
          <a:prstGeom prst="line">
            <a:avLst/>
          </a:prstGeom>
          <a:ln w="6350">
            <a:solidFill>
              <a:schemeClr val="bg1">
                <a:alpha val="50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F9A460DE-CD20-1758-9D69-21C9F72557F4}"/>
                  </a:ext>
                </a:extLst>
              </p14:cNvPr>
              <p14:cNvContentPartPr/>
              <p14:nvPr/>
            </p14:nvContentPartPr>
            <p14:xfrm>
              <a:off x="13523381" y="1934602"/>
              <a:ext cx="360" cy="360"/>
            </p14:xfrm>
          </p:contentPart>
        </mc:Choice>
        <mc:Fallback xmlns="">
          <p:pic>
            <p:nvPicPr>
              <p:cNvPr id="21" name="Ink 20">
                <a:extLst>
                  <a:ext uri="{FF2B5EF4-FFF2-40B4-BE49-F238E27FC236}">
                    <a16:creationId xmlns:a16="http://schemas.microsoft.com/office/drawing/2014/main" id="{F9A460DE-CD20-1758-9D69-21C9F72557F4}"/>
                  </a:ext>
                </a:extLst>
              </p:cNvPr>
              <p:cNvPicPr/>
              <p:nvPr/>
            </p:nvPicPr>
            <p:blipFill>
              <a:blip r:embed="rId5"/>
              <a:stretch>
                <a:fillRect/>
              </a:stretch>
            </p:blipFill>
            <p:spPr>
              <a:xfrm>
                <a:off x="13517261" y="1928482"/>
                <a:ext cx="12600" cy="12600"/>
              </a:xfrm>
              <a:prstGeom prst="rect">
                <a:avLst/>
              </a:prstGeom>
            </p:spPr>
          </p:pic>
        </mc:Fallback>
      </mc:AlternateContent>
      <p:grpSp>
        <p:nvGrpSpPr>
          <p:cNvPr id="8" name="!!mission">
            <a:extLst>
              <a:ext uri="{FF2B5EF4-FFF2-40B4-BE49-F238E27FC236}">
                <a16:creationId xmlns:a16="http://schemas.microsoft.com/office/drawing/2014/main" id="{96A42987-DAAD-4FA1-E262-DE29DD532488}"/>
              </a:ext>
            </a:extLst>
          </p:cNvPr>
          <p:cNvGrpSpPr/>
          <p:nvPr/>
        </p:nvGrpSpPr>
        <p:grpSpPr>
          <a:xfrm>
            <a:off x="5842206" y="599466"/>
            <a:ext cx="507586" cy="507586"/>
            <a:chOff x="1700837" y="1711757"/>
            <a:chExt cx="507586" cy="507586"/>
          </a:xfrm>
        </p:grpSpPr>
        <p:sp useBgFill="1">
          <p:nvSpPr>
            <p:cNvPr id="9" name="Oval 8">
              <a:extLst>
                <a:ext uri="{FF2B5EF4-FFF2-40B4-BE49-F238E27FC236}">
                  <a16:creationId xmlns:a16="http://schemas.microsoft.com/office/drawing/2014/main" id="{A92B9C74-FA66-D11F-F1E2-C66945C70C1A}"/>
                </a:ext>
              </a:extLst>
            </p:cNvPr>
            <p:cNvSpPr/>
            <p:nvPr/>
          </p:nvSpPr>
          <p:spPr>
            <a:xfrm>
              <a:off x="1700837" y="1711757"/>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0" name="Graphic 9">
              <a:extLst>
                <a:ext uri="{FF2B5EF4-FFF2-40B4-BE49-F238E27FC236}">
                  <a16:creationId xmlns:a16="http://schemas.microsoft.com/office/drawing/2014/main" id="{580970A9-12F6-D0BB-14AE-58B655AE4D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28630" y="1839550"/>
              <a:ext cx="252000" cy="252000"/>
            </a:xfrm>
            <a:prstGeom prst="rect">
              <a:avLst/>
            </a:prstGeom>
          </p:spPr>
        </p:pic>
      </p:grpSp>
      <p:graphicFrame>
        <p:nvGraphicFramePr>
          <p:cNvPr id="14" name="Chart 13">
            <a:extLst>
              <a:ext uri="{FF2B5EF4-FFF2-40B4-BE49-F238E27FC236}">
                <a16:creationId xmlns:a16="http://schemas.microsoft.com/office/drawing/2014/main" id="{1D405DC1-8E8C-D41F-6621-50C9C586C412}"/>
              </a:ext>
            </a:extLst>
          </p:cNvPr>
          <p:cNvGraphicFramePr>
            <a:graphicFrameLocks/>
          </p:cNvGraphicFramePr>
          <p:nvPr>
            <p:extLst>
              <p:ext uri="{D42A27DB-BD31-4B8C-83A1-F6EECF244321}">
                <p14:modId xmlns:p14="http://schemas.microsoft.com/office/powerpoint/2010/main" val="990764414"/>
              </p:ext>
            </p:extLst>
          </p:nvPr>
        </p:nvGraphicFramePr>
        <p:xfrm>
          <a:off x="660024" y="1234845"/>
          <a:ext cx="10871949" cy="5161151"/>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0863601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6C0079-F36B-A905-4876-950201EBEA38}"/>
              </a:ext>
            </a:extLst>
          </p:cNvPr>
          <p:cNvSpPr txBox="1"/>
          <p:nvPr/>
        </p:nvSpPr>
        <p:spPr>
          <a:xfrm>
            <a:off x="1839078" y="2574920"/>
            <a:ext cx="8534401" cy="1708160"/>
          </a:xfrm>
          <a:prstGeom prst="rect">
            <a:avLst/>
          </a:prstGeom>
          <a:noFill/>
        </p:spPr>
        <p:txBody>
          <a:bodyPr wrap="square" rtlCol="0">
            <a:spAutoFit/>
          </a:bodyPr>
          <a:lstStyle/>
          <a:p>
            <a:r>
              <a:rPr lang="en-US" sz="10500" dirty="0">
                <a:solidFill>
                  <a:schemeClr val="bg1"/>
                </a:solidFill>
                <a:latin typeface="Grotesque" panose="020F0502020204030204" pitchFamily="34" charset="0"/>
              </a:rPr>
              <a:t>Registrations</a:t>
            </a:r>
          </a:p>
        </p:txBody>
      </p:sp>
      <p:cxnSp>
        <p:nvCxnSpPr>
          <p:cNvPr id="5" name="Straight Connector 4">
            <a:extLst>
              <a:ext uri="{FF2B5EF4-FFF2-40B4-BE49-F238E27FC236}">
                <a16:creationId xmlns:a16="http://schemas.microsoft.com/office/drawing/2014/main" id="{CA2E0D8F-C641-BB9A-F921-A1BD5DD21321}"/>
              </a:ext>
            </a:extLst>
          </p:cNvPr>
          <p:cNvCxnSpPr/>
          <p:nvPr/>
        </p:nvCxnSpPr>
        <p:spPr>
          <a:xfrm>
            <a:off x="1084300" y="7324356"/>
            <a:ext cx="10597337" cy="0"/>
          </a:xfrm>
          <a:prstGeom prst="line">
            <a:avLst/>
          </a:prstGeom>
          <a:ln w="6350">
            <a:solidFill>
              <a:schemeClr val="bg1">
                <a:alpha val="50000"/>
              </a:schemeClr>
            </a:solidFill>
          </a:ln>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9B2A2B79-95AA-782C-EB35-7E4EA5721C7A}"/>
              </a:ext>
            </a:extLst>
          </p:cNvPr>
          <p:cNvGrpSpPr/>
          <p:nvPr/>
        </p:nvGrpSpPr>
        <p:grpSpPr>
          <a:xfrm>
            <a:off x="5842207" y="7070563"/>
            <a:ext cx="507586" cy="507586"/>
            <a:chOff x="4601000" y="671496"/>
            <a:chExt cx="507586" cy="507586"/>
          </a:xfrm>
        </p:grpSpPr>
        <p:sp useBgFill="1">
          <p:nvSpPr>
            <p:cNvPr id="7" name="Oval 6">
              <a:extLst>
                <a:ext uri="{FF2B5EF4-FFF2-40B4-BE49-F238E27FC236}">
                  <a16:creationId xmlns:a16="http://schemas.microsoft.com/office/drawing/2014/main" id="{5F8E8AB5-B657-5A36-EB0E-3CA649197BD3}"/>
                </a:ext>
              </a:extLst>
            </p:cNvPr>
            <p:cNvSpPr/>
            <p:nvPr/>
          </p:nvSpPr>
          <p:spPr>
            <a:xfrm>
              <a:off x="4601000" y="671496"/>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8" name="Picture 7">
              <a:extLst>
                <a:ext uri="{FF2B5EF4-FFF2-40B4-BE49-F238E27FC236}">
                  <a16:creationId xmlns:a16="http://schemas.microsoft.com/office/drawing/2014/main" id="{9EC929EE-7BD4-D895-A02A-6B92579BD4EE}"/>
                </a:ext>
              </a:extLst>
            </p:cNvPr>
            <p:cNvPicPr>
              <a:picLocks noChangeAspect="1"/>
            </p:cNvPicPr>
            <p:nvPr/>
          </p:nvPicPr>
          <p:blipFill>
            <a:blip r:embed="rId2">
              <a:lum bright="70000" contrast="-70000"/>
            </a:blip>
            <a:stretch>
              <a:fillRect/>
            </a:stretch>
          </p:blipFill>
          <p:spPr>
            <a:xfrm>
              <a:off x="4701114" y="772889"/>
              <a:ext cx="304800" cy="304800"/>
            </a:xfrm>
            <a:prstGeom prst="rect">
              <a:avLst/>
            </a:prstGeom>
            <a:noFill/>
            <a:ln>
              <a:noFill/>
            </a:ln>
          </p:spPr>
        </p:pic>
      </p:grpSp>
    </p:spTree>
    <p:extLst>
      <p:ext uri="{BB962C8B-B14F-4D97-AF65-F5344CB8AC3E}">
        <p14:creationId xmlns:p14="http://schemas.microsoft.com/office/powerpoint/2010/main" val="337414176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7E6903-5CC5-99CB-36D8-BCDFCF0D96C1}"/>
              </a:ext>
            </a:extLst>
          </p:cNvPr>
          <p:cNvSpPr txBox="1"/>
          <p:nvPr/>
        </p:nvSpPr>
        <p:spPr>
          <a:xfrm>
            <a:off x="779500" y="453149"/>
            <a:ext cx="1800540" cy="400110"/>
          </a:xfrm>
          <a:prstGeom prst="rect">
            <a:avLst/>
          </a:prstGeom>
          <a:noFill/>
        </p:spPr>
        <p:txBody>
          <a:bodyPr wrap="square" rtlCol="0">
            <a:spAutoFit/>
          </a:bodyPr>
          <a:lstStyle/>
          <a:p>
            <a:r>
              <a:rPr lang="en-US" sz="2000" dirty="0">
                <a:solidFill>
                  <a:schemeClr val="bg1"/>
                </a:solidFill>
                <a:latin typeface="Grotesque" panose="020F0502020204030204" pitchFamily="34" charset="0"/>
              </a:rPr>
              <a:t>Registrations </a:t>
            </a:r>
          </a:p>
        </p:txBody>
      </p:sp>
      <p:cxnSp>
        <p:nvCxnSpPr>
          <p:cNvPr id="7" name="Straight Connector 6">
            <a:extLst>
              <a:ext uri="{FF2B5EF4-FFF2-40B4-BE49-F238E27FC236}">
                <a16:creationId xmlns:a16="http://schemas.microsoft.com/office/drawing/2014/main" id="{E3113B5D-57BD-38CC-12DB-293AE7200E5D}"/>
              </a:ext>
            </a:extLst>
          </p:cNvPr>
          <p:cNvCxnSpPr/>
          <p:nvPr/>
        </p:nvCxnSpPr>
        <p:spPr>
          <a:xfrm>
            <a:off x="797331" y="863892"/>
            <a:ext cx="10597337" cy="0"/>
          </a:xfrm>
          <a:prstGeom prst="line">
            <a:avLst/>
          </a:prstGeom>
          <a:ln w="6350">
            <a:solidFill>
              <a:schemeClr val="bg1">
                <a:alpha val="50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F9A460DE-CD20-1758-9D69-21C9F72557F4}"/>
                  </a:ext>
                </a:extLst>
              </p14:cNvPr>
              <p14:cNvContentPartPr/>
              <p14:nvPr/>
            </p14:nvContentPartPr>
            <p14:xfrm>
              <a:off x="13523381" y="1934602"/>
              <a:ext cx="360" cy="360"/>
            </p14:xfrm>
          </p:contentPart>
        </mc:Choice>
        <mc:Fallback xmlns="">
          <p:pic>
            <p:nvPicPr>
              <p:cNvPr id="21" name="Ink 20">
                <a:extLst>
                  <a:ext uri="{FF2B5EF4-FFF2-40B4-BE49-F238E27FC236}">
                    <a16:creationId xmlns:a16="http://schemas.microsoft.com/office/drawing/2014/main" id="{F9A460DE-CD20-1758-9D69-21C9F72557F4}"/>
                  </a:ext>
                </a:extLst>
              </p:cNvPr>
              <p:cNvPicPr/>
              <p:nvPr/>
            </p:nvPicPr>
            <p:blipFill>
              <a:blip r:embed="rId5"/>
              <a:stretch>
                <a:fillRect/>
              </a:stretch>
            </p:blipFill>
            <p:spPr>
              <a:xfrm>
                <a:off x="13517261" y="1928482"/>
                <a:ext cx="12600" cy="12600"/>
              </a:xfrm>
              <a:prstGeom prst="rect">
                <a:avLst/>
              </a:prstGeom>
            </p:spPr>
          </p:pic>
        </mc:Fallback>
      </mc:AlternateContent>
      <p:grpSp>
        <p:nvGrpSpPr>
          <p:cNvPr id="2" name="Group 1">
            <a:extLst>
              <a:ext uri="{FF2B5EF4-FFF2-40B4-BE49-F238E27FC236}">
                <a16:creationId xmlns:a16="http://schemas.microsoft.com/office/drawing/2014/main" id="{9F165324-52F4-DDAA-097B-25FCAE3DE4EC}"/>
              </a:ext>
            </a:extLst>
          </p:cNvPr>
          <p:cNvGrpSpPr/>
          <p:nvPr/>
        </p:nvGrpSpPr>
        <p:grpSpPr>
          <a:xfrm>
            <a:off x="5842206" y="599466"/>
            <a:ext cx="507586" cy="507586"/>
            <a:chOff x="4601000" y="671496"/>
            <a:chExt cx="507586" cy="507586"/>
          </a:xfrm>
        </p:grpSpPr>
        <p:sp useBgFill="1">
          <p:nvSpPr>
            <p:cNvPr id="5" name="Oval 4">
              <a:extLst>
                <a:ext uri="{FF2B5EF4-FFF2-40B4-BE49-F238E27FC236}">
                  <a16:creationId xmlns:a16="http://schemas.microsoft.com/office/drawing/2014/main" id="{06576E12-6055-A0FD-49E8-5D2A50469AC7}"/>
                </a:ext>
              </a:extLst>
            </p:cNvPr>
            <p:cNvSpPr/>
            <p:nvPr/>
          </p:nvSpPr>
          <p:spPr>
            <a:xfrm>
              <a:off x="4601000" y="671496"/>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6" name="Picture 5">
              <a:extLst>
                <a:ext uri="{FF2B5EF4-FFF2-40B4-BE49-F238E27FC236}">
                  <a16:creationId xmlns:a16="http://schemas.microsoft.com/office/drawing/2014/main" id="{5921B20D-16AD-371E-E180-77EB57EA4D0E}"/>
                </a:ext>
              </a:extLst>
            </p:cNvPr>
            <p:cNvPicPr>
              <a:picLocks noChangeAspect="1"/>
            </p:cNvPicPr>
            <p:nvPr/>
          </p:nvPicPr>
          <p:blipFill>
            <a:blip r:embed="rId6">
              <a:lum bright="70000" contrast="-70000"/>
            </a:blip>
            <a:stretch>
              <a:fillRect/>
            </a:stretch>
          </p:blipFill>
          <p:spPr>
            <a:xfrm>
              <a:off x="4701114" y="772889"/>
              <a:ext cx="304800" cy="304800"/>
            </a:xfrm>
            <a:prstGeom prst="rect">
              <a:avLst/>
            </a:prstGeom>
            <a:noFill/>
            <a:ln>
              <a:noFill/>
            </a:ln>
          </p:spPr>
        </p:pic>
      </p:grpSp>
      <p:graphicFrame>
        <p:nvGraphicFramePr>
          <p:cNvPr id="8" name="Chart 7">
            <a:extLst>
              <a:ext uri="{FF2B5EF4-FFF2-40B4-BE49-F238E27FC236}">
                <a16:creationId xmlns:a16="http://schemas.microsoft.com/office/drawing/2014/main" id="{53219D94-26DB-B184-6B32-22A9018C6346}"/>
              </a:ext>
            </a:extLst>
          </p:cNvPr>
          <p:cNvGraphicFramePr>
            <a:graphicFrameLocks/>
          </p:cNvGraphicFramePr>
          <p:nvPr>
            <p:extLst>
              <p:ext uri="{D42A27DB-BD31-4B8C-83A1-F6EECF244321}">
                <p14:modId xmlns:p14="http://schemas.microsoft.com/office/powerpoint/2010/main" val="3446202016"/>
              </p:ext>
            </p:extLst>
          </p:nvPr>
        </p:nvGraphicFramePr>
        <p:xfrm>
          <a:off x="692916" y="1168692"/>
          <a:ext cx="10789527" cy="5086602"/>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47854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EB14AA-0012-3773-5CD8-4AE58F27D404}"/>
              </a:ext>
            </a:extLst>
          </p:cNvPr>
          <p:cNvSpPr txBox="1"/>
          <p:nvPr/>
        </p:nvSpPr>
        <p:spPr>
          <a:xfrm>
            <a:off x="2367356" y="1720840"/>
            <a:ext cx="7277544" cy="1708160"/>
          </a:xfrm>
          <a:prstGeom prst="rect">
            <a:avLst/>
          </a:prstGeom>
          <a:noFill/>
        </p:spPr>
        <p:txBody>
          <a:bodyPr wrap="square" rtlCol="0">
            <a:spAutoFit/>
          </a:bodyPr>
          <a:lstStyle/>
          <a:p>
            <a:pPr lvl="1" algn="ctr"/>
            <a:r>
              <a:rPr lang="en-US" sz="10500" dirty="0">
                <a:solidFill>
                  <a:schemeClr val="bg1"/>
                </a:solidFill>
                <a:latin typeface="Grotesque" panose="020F0502020204030204" pitchFamily="34" charset="0"/>
              </a:rPr>
              <a:t>PQCs &amp;</a:t>
            </a:r>
          </a:p>
        </p:txBody>
      </p:sp>
      <p:sp>
        <p:nvSpPr>
          <p:cNvPr id="5" name="TextBox 4">
            <a:extLst>
              <a:ext uri="{FF2B5EF4-FFF2-40B4-BE49-F238E27FC236}">
                <a16:creationId xmlns:a16="http://schemas.microsoft.com/office/drawing/2014/main" id="{928FE854-8B3B-4CCE-595B-01F62A456960}"/>
              </a:ext>
            </a:extLst>
          </p:cNvPr>
          <p:cNvSpPr txBox="1"/>
          <p:nvPr/>
        </p:nvSpPr>
        <p:spPr>
          <a:xfrm>
            <a:off x="3304129" y="3336667"/>
            <a:ext cx="5085021" cy="1708160"/>
          </a:xfrm>
          <a:prstGeom prst="rect">
            <a:avLst/>
          </a:prstGeom>
          <a:noFill/>
        </p:spPr>
        <p:txBody>
          <a:bodyPr wrap="square" rtlCol="0">
            <a:spAutoFit/>
          </a:bodyPr>
          <a:lstStyle/>
          <a:p>
            <a:pPr lvl="1" algn="ctr"/>
            <a:r>
              <a:rPr lang="en-US" sz="10500" dirty="0">
                <a:solidFill>
                  <a:schemeClr val="bg1"/>
                </a:solidFill>
                <a:latin typeface="Grotesque" panose="020F0502020204030204" pitchFamily="34" charset="0"/>
              </a:rPr>
              <a:t>Status</a:t>
            </a:r>
          </a:p>
        </p:txBody>
      </p:sp>
      <p:cxnSp>
        <p:nvCxnSpPr>
          <p:cNvPr id="3" name="Straight Connector 2">
            <a:extLst>
              <a:ext uri="{FF2B5EF4-FFF2-40B4-BE49-F238E27FC236}">
                <a16:creationId xmlns:a16="http://schemas.microsoft.com/office/drawing/2014/main" id="{45392600-989B-206C-9FB4-0D789B08BE3E}"/>
              </a:ext>
            </a:extLst>
          </p:cNvPr>
          <p:cNvCxnSpPr/>
          <p:nvPr/>
        </p:nvCxnSpPr>
        <p:spPr>
          <a:xfrm>
            <a:off x="993880" y="7379911"/>
            <a:ext cx="10597337" cy="0"/>
          </a:xfrm>
          <a:prstGeom prst="line">
            <a:avLst/>
          </a:prstGeom>
          <a:ln w="6350">
            <a:solidFill>
              <a:schemeClr val="bg1">
                <a:alpha val="50000"/>
              </a:schemeClr>
            </a:solidFill>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5CDBD85D-1331-3D62-D414-D02ABC5A2A4F}"/>
              </a:ext>
            </a:extLst>
          </p:cNvPr>
          <p:cNvGrpSpPr/>
          <p:nvPr/>
        </p:nvGrpSpPr>
        <p:grpSpPr>
          <a:xfrm>
            <a:off x="5846639" y="7126118"/>
            <a:ext cx="507586" cy="507586"/>
            <a:chOff x="1926241" y="1867721"/>
            <a:chExt cx="507586" cy="507586"/>
          </a:xfrm>
        </p:grpSpPr>
        <p:sp useBgFill="1">
          <p:nvSpPr>
            <p:cNvPr id="8" name="Oval 7">
              <a:extLst>
                <a:ext uri="{FF2B5EF4-FFF2-40B4-BE49-F238E27FC236}">
                  <a16:creationId xmlns:a16="http://schemas.microsoft.com/office/drawing/2014/main" id="{BB2F36D0-EA63-DA33-A17B-2C85869ADCDE}"/>
                </a:ext>
              </a:extLst>
            </p:cNvPr>
            <p:cNvSpPr/>
            <p:nvPr/>
          </p:nvSpPr>
          <p:spPr>
            <a:xfrm>
              <a:off x="1926241" y="1867721"/>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9" name="Picture 8">
              <a:extLst>
                <a:ext uri="{FF2B5EF4-FFF2-40B4-BE49-F238E27FC236}">
                  <a16:creationId xmlns:a16="http://schemas.microsoft.com/office/drawing/2014/main" id="{8992E515-4A6F-3D10-4493-F5AEEBACF4E0}"/>
                </a:ext>
              </a:extLst>
            </p:cNvPr>
            <p:cNvPicPr>
              <a:picLocks noChangeAspect="1"/>
            </p:cNvPicPr>
            <p:nvPr/>
          </p:nvPicPr>
          <p:blipFill>
            <a:blip r:embed="rId2">
              <a:lum bright="70000" contrast="-70000"/>
            </a:blip>
            <a:stretch>
              <a:fillRect/>
            </a:stretch>
          </p:blipFill>
          <p:spPr>
            <a:xfrm>
              <a:off x="2028050" y="1969114"/>
              <a:ext cx="304800" cy="304800"/>
            </a:xfrm>
            <a:prstGeom prst="rect">
              <a:avLst/>
            </a:prstGeom>
          </p:spPr>
        </p:pic>
      </p:grpSp>
      <p:grpSp>
        <p:nvGrpSpPr>
          <p:cNvPr id="2" name="Group 1">
            <a:extLst>
              <a:ext uri="{FF2B5EF4-FFF2-40B4-BE49-F238E27FC236}">
                <a16:creationId xmlns:a16="http://schemas.microsoft.com/office/drawing/2014/main" id="{966FD44A-8EF2-F14A-DE68-2C0FCAFDE817}"/>
              </a:ext>
            </a:extLst>
          </p:cNvPr>
          <p:cNvGrpSpPr/>
          <p:nvPr/>
        </p:nvGrpSpPr>
        <p:grpSpPr>
          <a:xfrm>
            <a:off x="2112942" y="7887497"/>
            <a:ext cx="7671011" cy="5405842"/>
            <a:chOff x="3368250" y="432802"/>
            <a:chExt cx="7744241" cy="5592662"/>
          </a:xfrm>
        </p:grpSpPr>
        <p:cxnSp>
          <p:nvCxnSpPr>
            <p:cNvPr id="7" name="Straight Arrow Connector 6">
              <a:extLst>
                <a:ext uri="{FF2B5EF4-FFF2-40B4-BE49-F238E27FC236}">
                  <a16:creationId xmlns:a16="http://schemas.microsoft.com/office/drawing/2014/main" id="{85BD68C6-D194-E689-657E-82ABD130FCE3}"/>
                </a:ext>
              </a:extLst>
            </p:cNvPr>
            <p:cNvCxnSpPr>
              <a:cxnSpLocks/>
            </p:cNvCxnSpPr>
            <p:nvPr/>
          </p:nvCxnSpPr>
          <p:spPr>
            <a:xfrm flipH="1">
              <a:off x="5141683" y="5211013"/>
              <a:ext cx="5019818" cy="60535"/>
            </a:xfrm>
            <a:prstGeom prst="straightConnector1">
              <a:avLst/>
            </a:prstGeom>
            <a:ln w="19050">
              <a:solidFill>
                <a:schemeClr val="bg2">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253DB12-1FF2-8755-5344-CC7D3A77802D}"/>
                </a:ext>
              </a:extLst>
            </p:cNvPr>
            <p:cNvCxnSpPr>
              <a:cxnSpLocks/>
            </p:cNvCxnSpPr>
            <p:nvPr/>
          </p:nvCxnSpPr>
          <p:spPr>
            <a:xfrm flipH="1">
              <a:off x="5258150" y="4425152"/>
              <a:ext cx="5019818" cy="60535"/>
            </a:xfrm>
            <a:prstGeom prst="straightConnector1">
              <a:avLst/>
            </a:prstGeom>
            <a:ln w="19050">
              <a:solidFill>
                <a:schemeClr val="bg2">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A112F69-41AA-B27D-2654-2B2A40C73536}"/>
                </a:ext>
              </a:extLst>
            </p:cNvPr>
            <p:cNvCxnSpPr>
              <a:cxnSpLocks/>
            </p:cNvCxnSpPr>
            <p:nvPr/>
          </p:nvCxnSpPr>
          <p:spPr>
            <a:xfrm flipH="1">
              <a:off x="5322501" y="3702640"/>
              <a:ext cx="5019818" cy="60535"/>
            </a:xfrm>
            <a:prstGeom prst="straightConnector1">
              <a:avLst/>
            </a:prstGeom>
            <a:ln w="19050">
              <a:solidFill>
                <a:schemeClr val="bg2">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7CDF71E-89EC-C3C0-BBAB-34FD84E93799}"/>
                </a:ext>
              </a:extLst>
            </p:cNvPr>
            <p:cNvCxnSpPr>
              <a:cxnSpLocks/>
            </p:cNvCxnSpPr>
            <p:nvPr/>
          </p:nvCxnSpPr>
          <p:spPr>
            <a:xfrm flipH="1">
              <a:off x="5506964" y="2876230"/>
              <a:ext cx="5019818" cy="60535"/>
            </a:xfrm>
            <a:prstGeom prst="straightConnector1">
              <a:avLst/>
            </a:prstGeom>
            <a:ln w="19050">
              <a:solidFill>
                <a:schemeClr val="bg2">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FE069CE-AC08-8D52-846F-7BF7BFE5069E}"/>
                </a:ext>
              </a:extLst>
            </p:cNvPr>
            <p:cNvCxnSpPr>
              <a:cxnSpLocks/>
            </p:cNvCxnSpPr>
            <p:nvPr/>
          </p:nvCxnSpPr>
          <p:spPr>
            <a:xfrm flipH="1">
              <a:off x="5440165" y="2114051"/>
              <a:ext cx="5019818" cy="60535"/>
            </a:xfrm>
            <a:prstGeom prst="straightConnector1">
              <a:avLst/>
            </a:prstGeom>
            <a:ln w="19050">
              <a:solidFill>
                <a:schemeClr val="bg2">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D1D05D-7E2F-E63A-0FA5-96637E4FB6F9}"/>
                </a:ext>
              </a:extLst>
            </p:cNvPr>
            <p:cNvCxnSpPr>
              <a:cxnSpLocks/>
            </p:cNvCxnSpPr>
            <p:nvPr/>
          </p:nvCxnSpPr>
          <p:spPr>
            <a:xfrm flipH="1">
              <a:off x="5756543" y="1288346"/>
              <a:ext cx="5098813" cy="69878"/>
            </a:xfrm>
            <a:prstGeom prst="straightConnector1">
              <a:avLst/>
            </a:prstGeom>
            <a:ln w="19050">
              <a:solidFill>
                <a:schemeClr val="bg2">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3F93E5E-7C01-28DC-371A-E2D8A17A7063}"/>
                </a:ext>
              </a:extLst>
            </p:cNvPr>
            <p:cNvCxnSpPr>
              <a:cxnSpLocks/>
              <a:endCxn id="21" idx="4"/>
            </p:cNvCxnSpPr>
            <p:nvPr/>
          </p:nvCxnSpPr>
          <p:spPr>
            <a:xfrm>
              <a:off x="7685314" y="1030349"/>
              <a:ext cx="28235" cy="4494031"/>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8CD08B9-E349-D640-5E05-E660015979C9}"/>
                </a:ext>
              </a:extLst>
            </p:cNvPr>
            <p:cNvSpPr/>
            <p:nvPr/>
          </p:nvSpPr>
          <p:spPr>
            <a:xfrm>
              <a:off x="7341130" y="957160"/>
              <a:ext cx="688368" cy="688368"/>
            </a:xfrm>
            <a:prstGeom prst="ellipse">
              <a:avLst/>
            </a:prstGeom>
            <a:solidFill>
              <a:srgbClr val="7A032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effectLst>
                    <a:outerShdw blurRad="38100" dist="38100" dir="2700000" algn="tl">
                      <a:srgbClr val="000000">
                        <a:alpha val="43137"/>
                      </a:srgbClr>
                    </a:outerShdw>
                  </a:effectLst>
                </a:rPr>
                <a:t>169</a:t>
              </a:r>
            </a:p>
          </p:txBody>
        </p:sp>
        <p:sp>
          <p:nvSpPr>
            <p:cNvPr id="17" name="Oval 16">
              <a:extLst>
                <a:ext uri="{FF2B5EF4-FFF2-40B4-BE49-F238E27FC236}">
                  <a16:creationId xmlns:a16="http://schemas.microsoft.com/office/drawing/2014/main" id="{54743490-A50F-9D1C-6BCD-BF1BB602EE35}"/>
                </a:ext>
              </a:extLst>
            </p:cNvPr>
            <p:cNvSpPr/>
            <p:nvPr/>
          </p:nvSpPr>
          <p:spPr>
            <a:xfrm>
              <a:off x="7341130" y="2517384"/>
              <a:ext cx="688368" cy="688368"/>
            </a:xfrm>
            <a:prstGeom prst="ellipse">
              <a:avLst/>
            </a:prstGeom>
            <a:solidFill>
              <a:srgbClr val="FA790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23</a:t>
              </a:r>
            </a:p>
          </p:txBody>
        </p:sp>
        <p:sp>
          <p:nvSpPr>
            <p:cNvPr id="18" name="Oval 17">
              <a:extLst>
                <a:ext uri="{FF2B5EF4-FFF2-40B4-BE49-F238E27FC236}">
                  <a16:creationId xmlns:a16="http://schemas.microsoft.com/office/drawing/2014/main" id="{E25E0A07-2052-A142-AF5E-1F96CA5E131E}"/>
                </a:ext>
              </a:extLst>
            </p:cNvPr>
            <p:cNvSpPr/>
            <p:nvPr/>
          </p:nvSpPr>
          <p:spPr>
            <a:xfrm>
              <a:off x="7341130" y="4077608"/>
              <a:ext cx="688368" cy="688368"/>
            </a:xfrm>
            <a:prstGeom prst="ellipse">
              <a:avLst/>
            </a:prstGeom>
            <a:solidFill>
              <a:srgbClr val="0B436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16</a:t>
              </a:r>
            </a:p>
          </p:txBody>
        </p:sp>
        <p:sp>
          <p:nvSpPr>
            <p:cNvPr id="19" name="Oval 18">
              <a:extLst>
                <a:ext uri="{FF2B5EF4-FFF2-40B4-BE49-F238E27FC236}">
                  <a16:creationId xmlns:a16="http://schemas.microsoft.com/office/drawing/2014/main" id="{FBA8BE93-4203-38FF-B0CF-96964D174A81}"/>
                </a:ext>
              </a:extLst>
            </p:cNvPr>
            <p:cNvSpPr/>
            <p:nvPr/>
          </p:nvSpPr>
          <p:spPr>
            <a:xfrm>
              <a:off x="7341130" y="3297496"/>
              <a:ext cx="688368" cy="688368"/>
            </a:xfrm>
            <a:prstGeom prst="ellipse">
              <a:avLst/>
            </a:prstGeom>
            <a:solidFill>
              <a:srgbClr val="0499D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62</a:t>
              </a:r>
            </a:p>
          </p:txBody>
        </p:sp>
        <p:sp>
          <p:nvSpPr>
            <p:cNvPr id="20" name="Oval 19">
              <a:extLst>
                <a:ext uri="{FF2B5EF4-FFF2-40B4-BE49-F238E27FC236}">
                  <a16:creationId xmlns:a16="http://schemas.microsoft.com/office/drawing/2014/main" id="{5D11E15B-7849-F587-198E-DC0DCDA4425F}"/>
                </a:ext>
              </a:extLst>
            </p:cNvPr>
            <p:cNvSpPr/>
            <p:nvPr/>
          </p:nvSpPr>
          <p:spPr>
            <a:xfrm>
              <a:off x="7341130" y="1737272"/>
              <a:ext cx="688368" cy="688368"/>
            </a:xfrm>
            <a:prstGeom prst="ellipse">
              <a:avLst/>
            </a:prstGeom>
            <a:solidFill>
              <a:srgbClr val="CB233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3</a:t>
              </a:r>
            </a:p>
          </p:txBody>
        </p:sp>
        <p:sp>
          <p:nvSpPr>
            <p:cNvPr id="21" name="Oval 20">
              <a:extLst>
                <a:ext uri="{FF2B5EF4-FFF2-40B4-BE49-F238E27FC236}">
                  <a16:creationId xmlns:a16="http://schemas.microsoft.com/office/drawing/2014/main" id="{D169BC7D-BD88-F2F0-2349-634832A615E2}"/>
                </a:ext>
              </a:extLst>
            </p:cNvPr>
            <p:cNvSpPr/>
            <p:nvPr/>
          </p:nvSpPr>
          <p:spPr>
            <a:xfrm>
              <a:off x="7369365" y="4836012"/>
              <a:ext cx="688368" cy="688368"/>
            </a:xfrm>
            <a:prstGeom prst="ellipse">
              <a:avLst/>
            </a:prstGeom>
            <a:solidFill>
              <a:srgbClr val="582C6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5</a:t>
              </a:r>
            </a:p>
          </p:txBody>
        </p:sp>
        <p:cxnSp>
          <p:nvCxnSpPr>
            <p:cNvPr id="22" name="Straight Arrow Connector 21">
              <a:extLst>
                <a:ext uri="{FF2B5EF4-FFF2-40B4-BE49-F238E27FC236}">
                  <a16:creationId xmlns:a16="http://schemas.microsoft.com/office/drawing/2014/main" id="{F3DCD54A-2751-EC8F-69AD-50DB4B4CBA0B}"/>
                </a:ext>
              </a:extLst>
            </p:cNvPr>
            <p:cNvCxnSpPr>
              <a:cxnSpLocks/>
              <a:endCxn id="28" idx="4"/>
            </p:cNvCxnSpPr>
            <p:nvPr/>
          </p:nvCxnSpPr>
          <p:spPr>
            <a:xfrm>
              <a:off x="9130987" y="1030349"/>
              <a:ext cx="28235" cy="4494031"/>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D5D1CD0-5CF4-DB37-E31C-5DEFE4D7EE11}"/>
                </a:ext>
              </a:extLst>
            </p:cNvPr>
            <p:cNvSpPr/>
            <p:nvPr/>
          </p:nvSpPr>
          <p:spPr>
            <a:xfrm>
              <a:off x="8786803" y="957160"/>
              <a:ext cx="688368" cy="688368"/>
            </a:xfrm>
            <a:prstGeom prst="ellipse">
              <a:avLst/>
            </a:prstGeom>
            <a:solidFill>
              <a:srgbClr val="7A032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effectLst>
                    <a:outerShdw blurRad="38100" dist="38100" dir="2700000" algn="tl">
                      <a:srgbClr val="000000">
                        <a:alpha val="43137"/>
                      </a:srgbClr>
                    </a:outerShdw>
                  </a:effectLst>
                </a:rPr>
                <a:t>146</a:t>
              </a:r>
            </a:p>
          </p:txBody>
        </p:sp>
        <p:sp>
          <p:nvSpPr>
            <p:cNvPr id="24" name="Oval 23">
              <a:extLst>
                <a:ext uri="{FF2B5EF4-FFF2-40B4-BE49-F238E27FC236}">
                  <a16:creationId xmlns:a16="http://schemas.microsoft.com/office/drawing/2014/main" id="{8A1CE1A3-C32B-3B1F-6BB0-40CB53C63534}"/>
                </a:ext>
              </a:extLst>
            </p:cNvPr>
            <p:cNvSpPr/>
            <p:nvPr/>
          </p:nvSpPr>
          <p:spPr>
            <a:xfrm>
              <a:off x="8786803" y="2517384"/>
              <a:ext cx="688368" cy="688368"/>
            </a:xfrm>
            <a:prstGeom prst="ellipse">
              <a:avLst/>
            </a:prstGeom>
            <a:solidFill>
              <a:srgbClr val="FA790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7</a:t>
              </a:r>
            </a:p>
          </p:txBody>
        </p:sp>
        <p:sp>
          <p:nvSpPr>
            <p:cNvPr id="25" name="Oval 24">
              <a:extLst>
                <a:ext uri="{FF2B5EF4-FFF2-40B4-BE49-F238E27FC236}">
                  <a16:creationId xmlns:a16="http://schemas.microsoft.com/office/drawing/2014/main" id="{77CF0E72-8D95-73F4-C54D-F4493405D06C}"/>
                </a:ext>
              </a:extLst>
            </p:cNvPr>
            <p:cNvSpPr/>
            <p:nvPr/>
          </p:nvSpPr>
          <p:spPr>
            <a:xfrm>
              <a:off x="8786803" y="4077608"/>
              <a:ext cx="688368" cy="688368"/>
            </a:xfrm>
            <a:prstGeom prst="ellipse">
              <a:avLst/>
            </a:prstGeom>
            <a:solidFill>
              <a:srgbClr val="0B436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10</a:t>
              </a:r>
            </a:p>
          </p:txBody>
        </p:sp>
        <p:sp>
          <p:nvSpPr>
            <p:cNvPr id="26" name="Oval 25">
              <a:extLst>
                <a:ext uri="{FF2B5EF4-FFF2-40B4-BE49-F238E27FC236}">
                  <a16:creationId xmlns:a16="http://schemas.microsoft.com/office/drawing/2014/main" id="{B2951BF4-EDDE-1574-5662-DEDCFEB1A5CA}"/>
                </a:ext>
              </a:extLst>
            </p:cNvPr>
            <p:cNvSpPr/>
            <p:nvPr/>
          </p:nvSpPr>
          <p:spPr>
            <a:xfrm>
              <a:off x="8786803" y="3297496"/>
              <a:ext cx="688368" cy="688368"/>
            </a:xfrm>
            <a:prstGeom prst="ellipse">
              <a:avLst/>
            </a:prstGeom>
            <a:solidFill>
              <a:srgbClr val="0499D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32</a:t>
              </a:r>
            </a:p>
          </p:txBody>
        </p:sp>
        <p:sp>
          <p:nvSpPr>
            <p:cNvPr id="27" name="Oval 26">
              <a:extLst>
                <a:ext uri="{FF2B5EF4-FFF2-40B4-BE49-F238E27FC236}">
                  <a16:creationId xmlns:a16="http://schemas.microsoft.com/office/drawing/2014/main" id="{829ED4A2-FF5C-09C9-0D89-5F893468549A}"/>
                </a:ext>
              </a:extLst>
            </p:cNvPr>
            <p:cNvSpPr/>
            <p:nvPr/>
          </p:nvSpPr>
          <p:spPr>
            <a:xfrm>
              <a:off x="8786803" y="1737272"/>
              <a:ext cx="688368" cy="688368"/>
            </a:xfrm>
            <a:prstGeom prst="ellipse">
              <a:avLst/>
            </a:prstGeom>
            <a:solidFill>
              <a:srgbClr val="CB233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5</a:t>
              </a:r>
            </a:p>
          </p:txBody>
        </p:sp>
        <p:sp>
          <p:nvSpPr>
            <p:cNvPr id="28" name="Oval 27">
              <a:extLst>
                <a:ext uri="{FF2B5EF4-FFF2-40B4-BE49-F238E27FC236}">
                  <a16:creationId xmlns:a16="http://schemas.microsoft.com/office/drawing/2014/main" id="{619BB24D-D945-AB78-77AE-7175917E67AE}"/>
                </a:ext>
              </a:extLst>
            </p:cNvPr>
            <p:cNvSpPr/>
            <p:nvPr/>
          </p:nvSpPr>
          <p:spPr>
            <a:xfrm>
              <a:off x="8815038" y="4836012"/>
              <a:ext cx="688368" cy="688368"/>
            </a:xfrm>
            <a:prstGeom prst="ellipse">
              <a:avLst/>
            </a:prstGeom>
            <a:solidFill>
              <a:srgbClr val="582C6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0</a:t>
              </a:r>
            </a:p>
          </p:txBody>
        </p:sp>
        <p:cxnSp>
          <p:nvCxnSpPr>
            <p:cNvPr id="29" name="Straight Arrow Connector 28">
              <a:extLst>
                <a:ext uri="{FF2B5EF4-FFF2-40B4-BE49-F238E27FC236}">
                  <a16:creationId xmlns:a16="http://schemas.microsoft.com/office/drawing/2014/main" id="{800AF495-AE11-7C81-97BD-C7CA15BB6A7B}"/>
                </a:ext>
              </a:extLst>
            </p:cNvPr>
            <p:cNvCxnSpPr>
              <a:cxnSpLocks/>
              <a:endCxn id="35" idx="4"/>
            </p:cNvCxnSpPr>
            <p:nvPr/>
          </p:nvCxnSpPr>
          <p:spPr>
            <a:xfrm>
              <a:off x="10514411" y="1017351"/>
              <a:ext cx="28235" cy="4494031"/>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19651731-41AB-0C22-B455-7C947EB3FAFF}"/>
                </a:ext>
              </a:extLst>
            </p:cNvPr>
            <p:cNvSpPr/>
            <p:nvPr/>
          </p:nvSpPr>
          <p:spPr>
            <a:xfrm>
              <a:off x="10170227" y="944162"/>
              <a:ext cx="688368" cy="688368"/>
            </a:xfrm>
            <a:prstGeom prst="ellipse">
              <a:avLst/>
            </a:prstGeom>
            <a:solidFill>
              <a:srgbClr val="7A032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effectLst>
                    <a:outerShdw blurRad="38100" dist="38100" dir="2700000" algn="tl">
                      <a:srgbClr val="000000">
                        <a:alpha val="43137"/>
                      </a:srgbClr>
                    </a:outerShdw>
                  </a:effectLst>
                </a:rPr>
                <a:t>163</a:t>
              </a:r>
            </a:p>
          </p:txBody>
        </p:sp>
        <p:sp>
          <p:nvSpPr>
            <p:cNvPr id="31" name="Oval 30">
              <a:extLst>
                <a:ext uri="{FF2B5EF4-FFF2-40B4-BE49-F238E27FC236}">
                  <a16:creationId xmlns:a16="http://schemas.microsoft.com/office/drawing/2014/main" id="{CE4A07E9-3C46-3BBB-9E91-EBF48BFE6692}"/>
                </a:ext>
              </a:extLst>
            </p:cNvPr>
            <p:cNvSpPr/>
            <p:nvPr/>
          </p:nvSpPr>
          <p:spPr>
            <a:xfrm>
              <a:off x="10170227" y="2504386"/>
              <a:ext cx="688368" cy="688368"/>
            </a:xfrm>
            <a:prstGeom prst="ellipse">
              <a:avLst/>
            </a:prstGeom>
            <a:solidFill>
              <a:srgbClr val="FA790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1</a:t>
              </a:r>
            </a:p>
          </p:txBody>
        </p:sp>
        <p:sp>
          <p:nvSpPr>
            <p:cNvPr id="32" name="Oval 31">
              <a:extLst>
                <a:ext uri="{FF2B5EF4-FFF2-40B4-BE49-F238E27FC236}">
                  <a16:creationId xmlns:a16="http://schemas.microsoft.com/office/drawing/2014/main" id="{388A313D-71DE-286B-65D3-210F41C09788}"/>
                </a:ext>
              </a:extLst>
            </p:cNvPr>
            <p:cNvSpPr/>
            <p:nvPr/>
          </p:nvSpPr>
          <p:spPr>
            <a:xfrm>
              <a:off x="10170227" y="4064610"/>
              <a:ext cx="688368" cy="688368"/>
            </a:xfrm>
            <a:prstGeom prst="ellipse">
              <a:avLst/>
            </a:prstGeom>
            <a:solidFill>
              <a:srgbClr val="0B436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3</a:t>
              </a:r>
            </a:p>
          </p:txBody>
        </p:sp>
        <p:sp>
          <p:nvSpPr>
            <p:cNvPr id="33" name="Oval 32">
              <a:extLst>
                <a:ext uri="{FF2B5EF4-FFF2-40B4-BE49-F238E27FC236}">
                  <a16:creationId xmlns:a16="http://schemas.microsoft.com/office/drawing/2014/main" id="{05FF6C3C-94F2-205C-5977-5E2498BF493F}"/>
                </a:ext>
              </a:extLst>
            </p:cNvPr>
            <p:cNvSpPr/>
            <p:nvPr/>
          </p:nvSpPr>
          <p:spPr>
            <a:xfrm>
              <a:off x="10170227" y="3284498"/>
              <a:ext cx="688368" cy="688368"/>
            </a:xfrm>
            <a:prstGeom prst="ellipse">
              <a:avLst/>
            </a:prstGeom>
            <a:solidFill>
              <a:srgbClr val="0499D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23</a:t>
              </a:r>
            </a:p>
          </p:txBody>
        </p:sp>
        <p:sp>
          <p:nvSpPr>
            <p:cNvPr id="34" name="Oval 33">
              <a:extLst>
                <a:ext uri="{FF2B5EF4-FFF2-40B4-BE49-F238E27FC236}">
                  <a16:creationId xmlns:a16="http://schemas.microsoft.com/office/drawing/2014/main" id="{06A72429-EF7D-FF32-ACE3-69AB0438FB74}"/>
                </a:ext>
              </a:extLst>
            </p:cNvPr>
            <p:cNvSpPr/>
            <p:nvPr/>
          </p:nvSpPr>
          <p:spPr>
            <a:xfrm>
              <a:off x="10170227" y="1724274"/>
              <a:ext cx="688368" cy="688368"/>
            </a:xfrm>
            <a:prstGeom prst="ellipse">
              <a:avLst/>
            </a:prstGeom>
            <a:solidFill>
              <a:srgbClr val="CB233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1</a:t>
              </a:r>
            </a:p>
          </p:txBody>
        </p:sp>
        <p:sp>
          <p:nvSpPr>
            <p:cNvPr id="35" name="Oval 34">
              <a:extLst>
                <a:ext uri="{FF2B5EF4-FFF2-40B4-BE49-F238E27FC236}">
                  <a16:creationId xmlns:a16="http://schemas.microsoft.com/office/drawing/2014/main" id="{C4529F92-5D8B-DC3A-DEA3-CA93A11FE8F3}"/>
                </a:ext>
              </a:extLst>
            </p:cNvPr>
            <p:cNvSpPr/>
            <p:nvPr/>
          </p:nvSpPr>
          <p:spPr>
            <a:xfrm>
              <a:off x="10198462" y="4823014"/>
              <a:ext cx="688368" cy="688368"/>
            </a:xfrm>
            <a:prstGeom prst="ellipse">
              <a:avLst/>
            </a:prstGeom>
            <a:solidFill>
              <a:srgbClr val="582C6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0</a:t>
              </a:r>
            </a:p>
          </p:txBody>
        </p:sp>
        <p:sp>
          <p:nvSpPr>
            <p:cNvPr id="36" name="TextBox 35">
              <a:extLst>
                <a:ext uri="{FF2B5EF4-FFF2-40B4-BE49-F238E27FC236}">
                  <a16:creationId xmlns:a16="http://schemas.microsoft.com/office/drawing/2014/main" id="{9E4FFC4C-8C44-79CA-FC76-6B057E20B0D0}"/>
                </a:ext>
              </a:extLst>
            </p:cNvPr>
            <p:cNvSpPr txBox="1"/>
            <p:nvPr/>
          </p:nvSpPr>
          <p:spPr>
            <a:xfrm>
              <a:off x="7341130" y="444137"/>
              <a:ext cx="873957" cy="461665"/>
            </a:xfrm>
            <a:prstGeom prst="rect">
              <a:avLst/>
            </a:prstGeom>
            <a:noFill/>
          </p:spPr>
          <p:txBody>
            <a:bodyPr wrap="none" rtlCol="0">
              <a:spAutoFit/>
            </a:bodyPr>
            <a:lstStyle/>
            <a:p>
              <a:r>
                <a:rPr lang="en-US" sz="2400" dirty="0">
                  <a:solidFill>
                    <a:schemeClr val="bg1"/>
                  </a:solidFill>
                  <a:latin typeface="Avenir Next LT Pro Demi" panose="020B0704020202020204" pitchFamily="34" charset="0"/>
                </a:rPr>
                <a:t>June</a:t>
              </a:r>
            </a:p>
          </p:txBody>
        </p:sp>
        <p:sp>
          <p:nvSpPr>
            <p:cNvPr id="37" name="TextBox 36">
              <a:extLst>
                <a:ext uri="{FF2B5EF4-FFF2-40B4-BE49-F238E27FC236}">
                  <a16:creationId xmlns:a16="http://schemas.microsoft.com/office/drawing/2014/main" id="{AB9EC5B4-BF38-BD19-ECE1-508D902B820D}"/>
                </a:ext>
              </a:extLst>
            </p:cNvPr>
            <p:cNvSpPr txBox="1"/>
            <p:nvPr/>
          </p:nvSpPr>
          <p:spPr>
            <a:xfrm>
              <a:off x="8629449" y="445602"/>
              <a:ext cx="758541" cy="461665"/>
            </a:xfrm>
            <a:prstGeom prst="rect">
              <a:avLst/>
            </a:prstGeom>
            <a:noFill/>
          </p:spPr>
          <p:txBody>
            <a:bodyPr wrap="none" rtlCol="0">
              <a:spAutoFit/>
            </a:bodyPr>
            <a:lstStyle/>
            <a:p>
              <a:r>
                <a:rPr lang="en-US" sz="2400" dirty="0">
                  <a:solidFill>
                    <a:schemeClr val="bg1"/>
                  </a:solidFill>
                  <a:latin typeface="Avenir Next LT Pro Demi" panose="020B0704020202020204" pitchFamily="34" charset="0"/>
                </a:rPr>
                <a:t>July</a:t>
              </a:r>
            </a:p>
          </p:txBody>
        </p:sp>
        <p:sp>
          <p:nvSpPr>
            <p:cNvPr id="38" name="TextBox 37">
              <a:extLst>
                <a:ext uri="{FF2B5EF4-FFF2-40B4-BE49-F238E27FC236}">
                  <a16:creationId xmlns:a16="http://schemas.microsoft.com/office/drawing/2014/main" id="{BD928198-A6F6-D602-2DAF-6A77806B270F}"/>
                </a:ext>
              </a:extLst>
            </p:cNvPr>
            <p:cNvSpPr txBox="1"/>
            <p:nvPr/>
          </p:nvSpPr>
          <p:spPr>
            <a:xfrm>
              <a:off x="9916330" y="438105"/>
              <a:ext cx="1196161" cy="461665"/>
            </a:xfrm>
            <a:prstGeom prst="rect">
              <a:avLst/>
            </a:prstGeom>
            <a:noFill/>
          </p:spPr>
          <p:txBody>
            <a:bodyPr wrap="none" rtlCol="0">
              <a:spAutoFit/>
            </a:bodyPr>
            <a:lstStyle/>
            <a:p>
              <a:r>
                <a:rPr lang="en-US" sz="2400" dirty="0">
                  <a:solidFill>
                    <a:schemeClr val="bg1"/>
                  </a:solidFill>
                  <a:latin typeface="Avenir Next LT Pro Demi" panose="020B0704020202020204" pitchFamily="34" charset="0"/>
                </a:rPr>
                <a:t>August</a:t>
              </a:r>
            </a:p>
          </p:txBody>
        </p:sp>
        <p:sp>
          <p:nvSpPr>
            <p:cNvPr id="39" name="TextBox 38">
              <a:extLst>
                <a:ext uri="{FF2B5EF4-FFF2-40B4-BE49-F238E27FC236}">
                  <a16:creationId xmlns:a16="http://schemas.microsoft.com/office/drawing/2014/main" id="{0F293B0F-93EB-2B65-A5E9-8AE70692FA87}"/>
                </a:ext>
              </a:extLst>
            </p:cNvPr>
            <p:cNvSpPr txBox="1"/>
            <p:nvPr/>
          </p:nvSpPr>
          <p:spPr>
            <a:xfrm>
              <a:off x="7442930" y="5662236"/>
              <a:ext cx="559769" cy="338554"/>
            </a:xfrm>
            <a:prstGeom prst="rect">
              <a:avLst/>
            </a:prstGeom>
            <a:noFill/>
          </p:spPr>
          <p:txBody>
            <a:bodyPr wrap="none" rtlCol="0">
              <a:spAutoFit/>
            </a:bodyPr>
            <a:lstStyle/>
            <a:p>
              <a:r>
                <a:rPr lang="en-US" sz="1600" dirty="0">
                  <a:solidFill>
                    <a:schemeClr val="bg1"/>
                  </a:solidFill>
                  <a:latin typeface="Avenir Next LT Pro Demi" panose="020B0704020202020204" pitchFamily="34" charset="0"/>
                </a:rPr>
                <a:t>278</a:t>
              </a:r>
            </a:p>
          </p:txBody>
        </p:sp>
        <p:sp>
          <p:nvSpPr>
            <p:cNvPr id="40" name="TextBox 39">
              <a:extLst>
                <a:ext uri="{FF2B5EF4-FFF2-40B4-BE49-F238E27FC236}">
                  <a16:creationId xmlns:a16="http://schemas.microsoft.com/office/drawing/2014/main" id="{FE3465F8-9B5A-96BE-AEC4-EF54DA939B99}"/>
                </a:ext>
              </a:extLst>
            </p:cNvPr>
            <p:cNvSpPr txBox="1"/>
            <p:nvPr/>
          </p:nvSpPr>
          <p:spPr>
            <a:xfrm>
              <a:off x="8879337" y="5686910"/>
              <a:ext cx="559769" cy="338554"/>
            </a:xfrm>
            <a:prstGeom prst="rect">
              <a:avLst/>
            </a:prstGeom>
            <a:noFill/>
          </p:spPr>
          <p:txBody>
            <a:bodyPr wrap="none" rtlCol="0">
              <a:spAutoFit/>
            </a:bodyPr>
            <a:lstStyle/>
            <a:p>
              <a:r>
                <a:rPr lang="en-US" sz="1600" dirty="0">
                  <a:solidFill>
                    <a:schemeClr val="bg1"/>
                  </a:solidFill>
                  <a:latin typeface="Avenir Next LT Pro Demi" panose="020B0704020202020204" pitchFamily="34" charset="0"/>
                </a:rPr>
                <a:t>200</a:t>
              </a:r>
            </a:p>
          </p:txBody>
        </p:sp>
        <p:sp>
          <p:nvSpPr>
            <p:cNvPr id="41" name="TextBox 40">
              <a:extLst>
                <a:ext uri="{FF2B5EF4-FFF2-40B4-BE49-F238E27FC236}">
                  <a16:creationId xmlns:a16="http://schemas.microsoft.com/office/drawing/2014/main" id="{1BE0888D-893B-1237-0AF4-DF3231305765}"/>
                </a:ext>
              </a:extLst>
            </p:cNvPr>
            <p:cNvSpPr txBox="1"/>
            <p:nvPr/>
          </p:nvSpPr>
          <p:spPr>
            <a:xfrm>
              <a:off x="10303132" y="5674573"/>
              <a:ext cx="559769" cy="338554"/>
            </a:xfrm>
            <a:prstGeom prst="rect">
              <a:avLst/>
            </a:prstGeom>
            <a:noFill/>
          </p:spPr>
          <p:txBody>
            <a:bodyPr wrap="none" rtlCol="0">
              <a:spAutoFit/>
            </a:bodyPr>
            <a:lstStyle/>
            <a:p>
              <a:r>
                <a:rPr lang="en-US" sz="1600" dirty="0">
                  <a:solidFill>
                    <a:schemeClr val="bg1"/>
                  </a:solidFill>
                  <a:latin typeface="Avenir Next LT Pro Demi" panose="020B0704020202020204" pitchFamily="34" charset="0"/>
                </a:rPr>
                <a:t>191</a:t>
              </a:r>
            </a:p>
          </p:txBody>
        </p:sp>
        <p:grpSp>
          <p:nvGrpSpPr>
            <p:cNvPr id="42" name="Group 41">
              <a:extLst>
                <a:ext uri="{FF2B5EF4-FFF2-40B4-BE49-F238E27FC236}">
                  <a16:creationId xmlns:a16="http://schemas.microsoft.com/office/drawing/2014/main" id="{8B0A84A0-A75F-C0DC-39A3-9B9777C4D53C}"/>
                </a:ext>
              </a:extLst>
            </p:cNvPr>
            <p:cNvGrpSpPr/>
            <p:nvPr/>
          </p:nvGrpSpPr>
          <p:grpSpPr>
            <a:xfrm>
              <a:off x="3368250" y="432802"/>
              <a:ext cx="3392424" cy="5232908"/>
              <a:chOff x="3270808" y="550740"/>
              <a:chExt cx="3392424" cy="5232908"/>
            </a:xfrm>
          </p:grpSpPr>
          <p:sp>
            <p:nvSpPr>
              <p:cNvPr id="43" name="Freeform 63">
                <a:extLst>
                  <a:ext uri="{FF2B5EF4-FFF2-40B4-BE49-F238E27FC236}">
                    <a16:creationId xmlns:a16="http://schemas.microsoft.com/office/drawing/2014/main" id="{CE3841D9-187D-520E-5D96-EA26BC7588F0}"/>
                  </a:ext>
                </a:extLst>
              </p:cNvPr>
              <p:cNvSpPr/>
              <p:nvPr/>
            </p:nvSpPr>
            <p:spPr>
              <a:xfrm rot="10800000">
                <a:off x="4264991" y="3345284"/>
                <a:ext cx="1404060" cy="1663390"/>
              </a:xfrm>
              <a:custGeom>
                <a:avLst/>
                <a:gdLst>
                  <a:gd name="connsiteX0" fmla="*/ 249718 w 1877126"/>
                  <a:gd name="connsiteY0" fmla="*/ 27848 h 2151276"/>
                  <a:gd name="connsiteX1" fmla="*/ 248598 w 1877126"/>
                  <a:gd name="connsiteY1" fmla="*/ 1 h 2151276"/>
                  <a:gd name="connsiteX2" fmla="*/ 248598 w 1877126"/>
                  <a:gd name="connsiteY2" fmla="*/ 0 h 2151276"/>
                  <a:gd name="connsiteX3" fmla="*/ 238214 w 1877126"/>
                  <a:gd name="connsiteY3" fmla="*/ 507182 h 2151276"/>
                  <a:gd name="connsiteX4" fmla="*/ 242944 w 1877126"/>
                  <a:gd name="connsiteY4" fmla="*/ 409270 h 2151276"/>
                  <a:gd name="connsiteX5" fmla="*/ 242072 w 1877126"/>
                  <a:gd name="connsiteY5" fmla="*/ 456825 h 2151276"/>
                  <a:gd name="connsiteX6" fmla="*/ 1638913 w 1877126"/>
                  <a:gd name="connsiteY6" fmla="*/ 507183 h 2151276"/>
                  <a:gd name="connsiteX7" fmla="*/ 1635054 w 1877126"/>
                  <a:gd name="connsiteY7" fmla="*/ 456825 h 2151276"/>
                  <a:gd name="connsiteX8" fmla="*/ 1634182 w 1877126"/>
                  <a:gd name="connsiteY8" fmla="*/ 409270 h 2151276"/>
                  <a:gd name="connsiteX9" fmla="*/ 1877126 w 1877126"/>
                  <a:gd name="connsiteY9" fmla="*/ 2151276 h 2151276"/>
                  <a:gd name="connsiteX10" fmla="*/ 1875772 w 1877126"/>
                  <a:gd name="connsiteY10" fmla="*/ 2151276 h 2151276"/>
                  <a:gd name="connsiteX11" fmla="*/ 1875824 w 1877126"/>
                  <a:gd name="connsiteY11" fmla="*/ 2151120 h 2151276"/>
                  <a:gd name="connsiteX12" fmla="*/ 938564 w 1877126"/>
                  <a:gd name="connsiteY12" fmla="*/ 1866284 h 2151276"/>
                  <a:gd name="connsiteX13" fmla="*/ 1304 w 1877126"/>
                  <a:gd name="connsiteY13" fmla="*/ 2151120 h 2151276"/>
                  <a:gd name="connsiteX14" fmla="*/ 1356 w 1877126"/>
                  <a:gd name="connsiteY14" fmla="*/ 2151276 h 2151276"/>
                  <a:gd name="connsiteX15" fmla="*/ 0 w 1877126"/>
                  <a:gd name="connsiteY15" fmla="*/ 2151276 h 2151276"/>
                  <a:gd name="connsiteX16" fmla="*/ 87655 w 1877126"/>
                  <a:gd name="connsiteY16" fmla="*/ 1728827 h 2151276"/>
                  <a:gd name="connsiteX17" fmla="*/ 207125 w 1877126"/>
                  <a:gd name="connsiteY17" fmla="*/ 912947 h 2151276"/>
                  <a:gd name="connsiteX18" fmla="*/ 207127 w 1877126"/>
                  <a:gd name="connsiteY18" fmla="*/ 912926 h 2151276"/>
                  <a:gd name="connsiteX19" fmla="*/ 207125 w 1877126"/>
                  <a:gd name="connsiteY19" fmla="*/ 912948 h 2151276"/>
                  <a:gd name="connsiteX20" fmla="*/ 187629 w 1877126"/>
                  <a:gd name="connsiteY20" fmla="*/ 1074256 h 2151276"/>
                  <a:gd name="connsiteX21" fmla="*/ 188803 w 1877126"/>
                  <a:gd name="connsiteY21" fmla="*/ 1074256 h 2151276"/>
                  <a:gd name="connsiteX22" fmla="*/ 188756 w 1877126"/>
                  <a:gd name="connsiteY22" fmla="*/ 1074105 h 2151276"/>
                  <a:gd name="connsiteX23" fmla="*/ 938564 w 1877126"/>
                  <a:gd name="connsiteY23" fmla="*/ 829960 h 2151276"/>
                  <a:gd name="connsiteX24" fmla="*/ 1688372 w 1877126"/>
                  <a:gd name="connsiteY24" fmla="*/ 1074105 h 2151276"/>
                  <a:gd name="connsiteX25" fmla="*/ 1688325 w 1877126"/>
                  <a:gd name="connsiteY25" fmla="*/ 1074256 h 2151276"/>
                  <a:gd name="connsiteX26" fmla="*/ 1689497 w 1877126"/>
                  <a:gd name="connsiteY26" fmla="*/ 1074256 h 2151276"/>
                  <a:gd name="connsiteX27" fmla="*/ 1670001 w 1877126"/>
                  <a:gd name="connsiteY27" fmla="*/ 912948 h 2151276"/>
                  <a:gd name="connsiteX28" fmla="*/ 1669999 w 1877126"/>
                  <a:gd name="connsiteY28" fmla="*/ 912919 h 2151276"/>
                  <a:gd name="connsiteX29" fmla="*/ 1670001 w 1877126"/>
                  <a:gd name="connsiteY29" fmla="*/ 912947 h 2151276"/>
                  <a:gd name="connsiteX30" fmla="*/ 1789472 w 1877126"/>
                  <a:gd name="connsiteY30" fmla="*/ 1728827 h 2151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7126" h="2151276">
                    <a:moveTo>
                      <a:pt x="249718" y="27848"/>
                    </a:moveTo>
                    <a:lnTo>
                      <a:pt x="248598" y="1"/>
                    </a:lnTo>
                    <a:lnTo>
                      <a:pt x="248598" y="0"/>
                    </a:lnTo>
                    <a:close/>
                    <a:moveTo>
                      <a:pt x="238214" y="507182"/>
                    </a:moveTo>
                    <a:lnTo>
                      <a:pt x="242944" y="409270"/>
                    </a:lnTo>
                    <a:lnTo>
                      <a:pt x="242072" y="456825"/>
                    </a:lnTo>
                    <a:close/>
                    <a:moveTo>
                      <a:pt x="1638913" y="507183"/>
                    </a:moveTo>
                    <a:lnTo>
                      <a:pt x="1635054" y="456825"/>
                    </a:lnTo>
                    <a:lnTo>
                      <a:pt x="1634182" y="409270"/>
                    </a:lnTo>
                    <a:close/>
                    <a:moveTo>
                      <a:pt x="1877126" y="2151276"/>
                    </a:moveTo>
                    <a:lnTo>
                      <a:pt x="1875772" y="2151276"/>
                    </a:lnTo>
                    <a:lnTo>
                      <a:pt x="1875824" y="2151120"/>
                    </a:lnTo>
                    <a:cubicBezTo>
                      <a:pt x="1875824" y="1993809"/>
                      <a:pt x="1456198" y="1866284"/>
                      <a:pt x="938564" y="1866284"/>
                    </a:cubicBezTo>
                    <a:cubicBezTo>
                      <a:pt x="420930" y="1866284"/>
                      <a:pt x="1304" y="1993809"/>
                      <a:pt x="1304" y="2151120"/>
                    </a:cubicBezTo>
                    <a:lnTo>
                      <a:pt x="1356" y="2151276"/>
                    </a:lnTo>
                    <a:lnTo>
                      <a:pt x="0" y="2151276"/>
                    </a:lnTo>
                    <a:lnTo>
                      <a:pt x="87655" y="1728827"/>
                    </a:lnTo>
                    <a:cubicBezTo>
                      <a:pt x="140370" y="1447260"/>
                      <a:pt x="180108" y="1174056"/>
                      <a:pt x="207125" y="912947"/>
                    </a:cubicBezTo>
                    <a:lnTo>
                      <a:pt x="207127" y="912926"/>
                    </a:lnTo>
                    <a:lnTo>
                      <a:pt x="207125" y="912948"/>
                    </a:lnTo>
                    <a:lnTo>
                      <a:pt x="187629" y="1074256"/>
                    </a:lnTo>
                    <a:lnTo>
                      <a:pt x="188803" y="1074256"/>
                    </a:lnTo>
                    <a:lnTo>
                      <a:pt x="188756" y="1074105"/>
                    </a:lnTo>
                    <a:cubicBezTo>
                      <a:pt x="188756" y="939267"/>
                      <a:pt x="524456" y="829960"/>
                      <a:pt x="938564" y="829960"/>
                    </a:cubicBezTo>
                    <a:cubicBezTo>
                      <a:pt x="1352672" y="829960"/>
                      <a:pt x="1688372" y="939267"/>
                      <a:pt x="1688372" y="1074105"/>
                    </a:cubicBezTo>
                    <a:lnTo>
                      <a:pt x="1688325" y="1074256"/>
                    </a:lnTo>
                    <a:lnTo>
                      <a:pt x="1689497" y="1074256"/>
                    </a:lnTo>
                    <a:lnTo>
                      <a:pt x="1670001" y="912948"/>
                    </a:lnTo>
                    <a:lnTo>
                      <a:pt x="1669999" y="912919"/>
                    </a:lnTo>
                    <a:lnTo>
                      <a:pt x="1670001" y="912947"/>
                    </a:lnTo>
                    <a:cubicBezTo>
                      <a:pt x="1697018" y="1174056"/>
                      <a:pt x="1736756" y="1447260"/>
                      <a:pt x="1789472" y="1728827"/>
                    </a:cubicBezTo>
                    <a:close/>
                  </a:path>
                </a:pathLst>
              </a:custGeom>
              <a:solidFill>
                <a:srgbClr val="049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64">
                <a:extLst>
                  <a:ext uri="{FF2B5EF4-FFF2-40B4-BE49-F238E27FC236}">
                    <a16:creationId xmlns:a16="http://schemas.microsoft.com/office/drawing/2014/main" id="{5E2EE2FA-9139-7C45-EC92-75C4B86FB5C9}"/>
                  </a:ext>
                </a:extLst>
              </p:cNvPr>
              <p:cNvSpPr/>
              <p:nvPr/>
            </p:nvSpPr>
            <p:spPr>
              <a:xfrm rot="10800000">
                <a:off x="4405334" y="4178048"/>
                <a:ext cx="1123373" cy="988658"/>
              </a:xfrm>
              <a:custGeom>
                <a:avLst/>
                <a:gdLst>
                  <a:gd name="connsiteX0" fmla="*/ 1501868 w 1501868"/>
                  <a:gd name="connsiteY0" fmla="*/ 1278640 h 1278640"/>
                  <a:gd name="connsiteX1" fmla="*/ 1500696 w 1501868"/>
                  <a:gd name="connsiteY1" fmla="*/ 1278640 h 1278640"/>
                  <a:gd name="connsiteX2" fmla="*/ 1500743 w 1501868"/>
                  <a:gd name="connsiteY2" fmla="*/ 1278489 h 1278640"/>
                  <a:gd name="connsiteX3" fmla="*/ 750935 w 1501868"/>
                  <a:gd name="connsiteY3" fmla="*/ 1034344 h 1278640"/>
                  <a:gd name="connsiteX4" fmla="*/ 1127 w 1501868"/>
                  <a:gd name="connsiteY4" fmla="*/ 1278489 h 1278640"/>
                  <a:gd name="connsiteX5" fmla="*/ 1174 w 1501868"/>
                  <a:gd name="connsiteY5" fmla="*/ 1278640 h 1278640"/>
                  <a:gd name="connsiteX6" fmla="*/ 0 w 1501868"/>
                  <a:gd name="connsiteY6" fmla="*/ 1278640 h 1278640"/>
                  <a:gd name="connsiteX7" fmla="*/ 19496 w 1501868"/>
                  <a:gd name="connsiteY7" fmla="*/ 1117332 h 1278640"/>
                  <a:gd name="connsiteX8" fmla="*/ 62243 w 1501868"/>
                  <a:gd name="connsiteY8" fmla="*/ 236055 h 1278640"/>
                  <a:gd name="connsiteX9" fmla="*/ 60969 w 1501868"/>
                  <a:gd name="connsiteY9" fmla="*/ 204385 h 1278640"/>
                  <a:gd name="connsiteX10" fmla="*/ 60563 w 1501868"/>
                  <a:gd name="connsiteY10" fmla="*/ 203200 h 1278640"/>
                  <a:gd name="connsiteX11" fmla="*/ 750935 w 1501868"/>
                  <a:gd name="connsiteY11" fmla="*/ 0 h 1278640"/>
                  <a:gd name="connsiteX12" fmla="*/ 1441307 w 1501868"/>
                  <a:gd name="connsiteY12" fmla="*/ 203200 h 1278640"/>
                  <a:gd name="connsiteX13" fmla="*/ 1440899 w 1501868"/>
                  <a:gd name="connsiteY13" fmla="*/ 204391 h 1278640"/>
                  <a:gd name="connsiteX14" fmla="*/ 1439625 w 1501868"/>
                  <a:gd name="connsiteY14" fmla="*/ 236055 h 1278640"/>
                  <a:gd name="connsiteX15" fmla="*/ 1482372 w 1501868"/>
                  <a:gd name="connsiteY15" fmla="*/ 1117332 h 127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1868" h="1278640">
                    <a:moveTo>
                      <a:pt x="1501868" y="1278640"/>
                    </a:moveTo>
                    <a:lnTo>
                      <a:pt x="1500696" y="1278640"/>
                    </a:lnTo>
                    <a:lnTo>
                      <a:pt x="1500743" y="1278489"/>
                    </a:lnTo>
                    <a:cubicBezTo>
                      <a:pt x="1500743" y="1143651"/>
                      <a:pt x="1165043" y="1034344"/>
                      <a:pt x="750935" y="1034344"/>
                    </a:cubicBezTo>
                    <a:cubicBezTo>
                      <a:pt x="336827" y="1034344"/>
                      <a:pt x="1127" y="1143651"/>
                      <a:pt x="1127" y="1278489"/>
                    </a:cubicBezTo>
                    <a:lnTo>
                      <a:pt x="1174" y="1278640"/>
                    </a:lnTo>
                    <a:lnTo>
                      <a:pt x="0" y="1278640"/>
                    </a:lnTo>
                    <a:lnTo>
                      <a:pt x="19496" y="1117332"/>
                    </a:lnTo>
                    <a:cubicBezTo>
                      <a:pt x="51916" y="804003"/>
                      <a:pt x="66018" y="508092"/>
                      <a:pt x="62243" y="236055"/>
                    </a:cubicBezTo>
                    <a:lnTo>
                      <a:pt x="60969" y="204385"/>
                    </a:lnTo>
                    <a:lnTo>
                      <a:pt x="60563" y="203200"/>
                    </a:lnTo>
                    <a:cubicBezTo>
                      <a:pt x="60563" y="90976"/>
                      <a:pt x="369653" y="0"/>
                      <a:pt x="750935" y="0"/>
                    </a:cubicBezTo>
                    <a:cubicBezTo>
                      <a:pt x="1132217" y="0"/>
                      <a:pt x="1441307" y="90976"/>
                      <a:pt x="1441307" y="203200"/>
                    </a:cubicBezTo>
                    <a:lnTo>
                      <a:pt x="1440899" y="204391"/>
                    </a:lnTo>
                    <a:lnTo>
                      <a:pt x="1439625" y="236055"/>
                    </a:lnTo>
                    <a:cubicBezTo>
                      <a:pt x="1435850" y="508092"/>
                      <a:pt x="1449952" y="804003"/>
                      <a:pt x="1482372" y="1117332"/>
                    </a:cubicBezTo>
                    <a:close/>
                  </a:path>
                </a:pathLst>
              </a:custGeom>
              <a:solidFill>
                <a:srgbClr val="0B4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65">
                <a:extLst>
                  <a:ext uri="{FF2B5EF4-FFF2-40B4-BE49-F238E27FC236}">
                    <a16:creationId xmlns:a16="http://schemas.microsoft.com/office/drawing/2014/main" id="{3427A0DD-A9FD-838E-6259-CF25B610EA85}"/>
                  </a:ext>
                </a:extLst>
              </p:cNvPr>
              <p:cNvSpPr/>
              <p:nvPr/>
            </p:nvSpPr>
            <p:spPr>
              <a:xfrm rot="10800000">
                <a:off x="4044437" y="2535618"/>
                <a:ext cx="1845167" cy="1040308"/>
              </a:xfrm>
              <a:custGeom>
                <a:avLst/>
                <a:gdLst>
                  <a:gd name="connsiteX0" fmla="*/ 368469 w 2466854"/>
                  <a:gd name="connsiteY0" fmla="*/ 50067 h 1465251"/>
                  <a:gd name="connsiteX1" fmla="*/ 377845 w 2466854"/>
                  <a:gd name="connsiteY1" fmla="*/ 0 h 1465251"/>
                  <a:gd name="connsiteX2" fmla="*/ 378857 w 2466854"/>
                  <a:gd name="connsiteY2" fmla="*/ 0 h 1465251"/>
                  <a:gd name="connsiteX3" fmla="*/ 2098385 w 2466854"/>
                  <a:gd name="connsiteY3" fmla="*/ 50067 h 1465251"/>
                  <a:gd name="connsiteX4" fmla="*/ 2087997 w 2466854"/>
                  <a:gd name="connsiteY4" fmla="*/ 0 h 1465251"/>
                  <a:gd name="connsiteX5" fmla="*/ 2089010 w 2466854"/>
                  <a:gd name="connsiteY5" fmla="*/ 0 h 1465251"/>
                  <a:gd name="connsiteX6" fmla="*/ 2466854 w 2466854"/>
                  <a:gd name="connsiteY6" fmla="*/ 1465251 h 1465251"/>
                  <a:gd name="connsiteX7" fmla="*/ 2462874 w 2466854"/>
                  <a:gd name="connsiteY7" fmla="*/ 1465251 h 1465251"/>
                  <a:gd name="connsiteX8" fmla="*/ 2442788 w 2466854"/>
                  <a:gd name="connsiteY8" fmla="*/ 1409427 h 1465251"/>
                  <a:gd name="connsiteX9" fmla="*/ 1233428 w 2466854"/>
                  <a:gd name="connsiteY9" fmla="*/ 1133260 h 1465251"/>
                  <a:gd name="connsiteX10" fmla="*/ 24067 w 2466854"/>
                  <a:gd name="connsiteY10" fmla="*/ 1409427 h 1465251"/>
                  <a:gd name="connsiteX11" fmla="*/ 3982 w 2466854"/>
                  <a:gd name="connsiteY11" fmla="*/ 1465251 h 1465251"/>
                  <a:gd name="connsiteX12" fmla="*/ 0 w 2466854"/>
                  <a:gd name="connsiteY12" fmla="*/ 1465251 h 1465251"/>
                  <a:gd name="connsiteX13" fmla="*/ 71409 w 2466854"/>
                  <a:gd name="connsiteY13" fmla="*/ 1245406 h 1465251"/>
                  <a:gd name="connsiteX14" fmla="*/ 185185 w 2466854"/>
                  <a:gd name="connsiteY14" fmla="*/ 848402 h 1465251"/>
                  <a:gd name="connsiteX15" fmla="*/ 273560 w 2466854"/>
                  <a:gd name="connsiteY15" fmla="*/ 497397 h 1465251"/>
                  <a:gd name="connsiteX16" fmla="*/ 311669 w 2466854"/>
                  <a:gd name="connsiteY16" fmla="*/ 323812 h 1465251"/>
                  <a:gd name="connsiteX17" fmla="*/ 294864 w 2466854"/>
                  <a:gd name="connsiteY17" fmla="*/ 404803 h 1465251"/>
                  <a:gd name="connsiteX18" fmla="*/ 296220 w 2466854"/>
                  <a:gd name="connsiteY18" fmla="*/ 404803 h 1465251"/>
                  <a:gd name="connsiteX19" fmla="*/ 296168 w 2466854"/>
                  <a:gd name="connsiteY19" fmla="*/ 404647 h 1465251"/>
                  <a:gd name="connsiteX20" fmla="*/ 1233428 w 2466854"/>
                  <a:gd name="connsiteY20" fmla="*/ 119811 h 1465251"/>
                  <a:gd name="connsiteX21" fmla="*/ 2170688 w 2466854"/>
                  <a:gd name="connsiteY21" fmla="*/ 404647 h 1465251"/>
                  <a:gd name="connsiteX22" fmla="*/ 2170636 w 2466854"/>
                  <a:gd name="connsiteY22" fmla="*/ 404803 h 1465251"/>
                  <a:gd name="connsiteX23" fmla="*/ 2171990 w 2466854"/>
                  <a:gd name="connsiteY23" fmla="*/ 404803 h 1465251"/>
                  <a:gd name="connsiteX24" fmla="*/ 2155185 w 2466854"/>
                  <a:gd name="connsiteY24" fmla="*/ 323812 h 1465251"/>
                  <a:gd name="connsiteX25" fmla="*/ 2193294 w 2466854"/>
                  <a:gd name="connsiteY25" fmla="*/ 497397 h 1465251"/>
                  <a:gd name="connsiteX26" fmla="*/ 2281669 w 2466854"/>
                  <a:gd name="connsiteY26" fmla="*/ 848402 h 1465251"/>
                  <a:gd name="connsiteX27" fmla="*/ 2395445 w 2466854"/>
                  <a:gd name="connsiteY27" fmla="*/ 1245406 h 1465251"/>
                  <a:gd name="connsiteX0" fmla="*/ 368469 w 2466854"/>
                  <a:gd name="connsiteY0" fmla="*/ 50067 h 1465251"/>
                  <a:gd name="connsiteX1" fmla="*/ 377845 w 2466854"/>
                  <a:gd name="connsiteY1" fmla="*/ 0 h 1465251"/>
                  <a:gd name="connsiteX2" fmla="*/ 368469 w 2466854"/>
                  <a:gd name="connsiteY2" fmla="*/ 50067 h 1465251"/>
                  <a:gd name="connsiteX3" fmla="*/ 2098385 w 2466854"/>
                  <a:gd name="connsiteY3" fmla="*/ 50067 h 1465251"/>
                  <a:gd name="connsiteX4" fmla="*/ 2087997 w 2466854"/>
                  <a:gd name="connsiteY4" fmla="*/ 0 h 1465251"/>
                  <a:gd name="connsiteX5" fmla="*/ 2089010 w 2466854"/>
                  <a:gd name="connsiteY5" fmla="*/ 0 h 1465251"/>
                  <a:gd name="connsiteX6" fmla="*/ 2098385 w 2466854"/>
                  <a:gd name="connsiteY6" fmla="*/ 50067 h 1465251"/>
                  <a:gd name="connsiteX7" fmla="*/ 2466854 w 2466854"/>
                  <a:gd name="connsiteY7" fmla="*/ 1465251 h 1465251"/>
                  <a:gd name="connsiteX8" fmla="*/ 2462874 w 2466854"/>
                  <a:gd name="connsiteY8" fmla="*/ 1465251 h 1465251"/>
                  <a:gd name="connsiteX9" fmla="*/ 2442788 w 2466854"/>
                  <a:gd name="connsiteY9" fmla="*/ 1409427 h 1465251"/>
                  <a:gd name="connsiteX10" fmla="*/ 1233428 w 2466854"/>
                  <a:gd name="connsiteY10" fmla="*/ 1133260 h 1465251"/>
                  <a:gd name="connsiteX11" fmla="*/ 24067 w 2466854"/>
                  <a:gd name="connsiteY11" fmla="*/ 1409427 h 1465251"/>
                  <a:gd name="connsiteX12" fmla="*/ 3982 w 2466854"/>
                  <a:gd name="connsiteY12" fmla="*/ 1465251 h 1465251"/>
                  <a:gd name="connsiteX13" fmla="*/ 0 w 2466854"/>
                  <a:gd name="connsiteY13" fmla="*/ 1465251 h 1465251"/>
                  <a:gd name="connsiteX14" fmla="*/ 71409 w 2466854"/>
                  <a:gd name="connsiteY14" fmla="*/ 1245406 h 1465251"/>
                  <a:gd name="connsiteX15" fmla="*/ 185185 w 2466854"/>
                  <a:gd name="connsiteY15" fmla="*/ 848402 h 1465251"/>
                  <a:gd name="connsiteX16" fmla="*/ 273560 w 2466854"/>
                  <a:gd name="connsiteY16" fmla="*/ 497397 h 1465251"/>
                  <a:gd name="connsiteX17" fmla="*/ 311669 w 2466854"/>
                  <a:gd name="connsiteY17" fmla="*/ 323812 h 1465251"/>
                  <a:gd name="connsiteX18" fmla="*/ 294864 w 2466854"/>
                  <a:gd name="connsiteY18" fmla="*/ 404803 h 1465251"/>
                  <a:gd name="connsiteX19" fmla="*/ 296220 w 2466854"/>
                  <a:gd name="connsiteY19" fmla="*/ 404803 h 1465251"/>
                  <a:gd name="connsiteX20" fmla="*/ 296168 w 2466854"/>
                  <a:gd name="connsiteY20" fmla="*/ 404647 h 1465251"/>
                  <a:gd name="connsiteX21" fmla="*/ 1233428 w 2466854"/>
                  <a:gd name="connsiteY21" fmla="*/ 119811 h 1465251"/>
                  <a:gd name="connsiteX22" fmla="*/ 2170688 w 2466854"/>
                  <a:gd name="connsiteY22" fmla="*/ 404647 h 1465251"/>
                  <a:gd name="connsiteX23" fmla="*/ 2170636 w 2466854"/>
                  <a:gd name="connsiteY23" fmla="*/ 404803 h 1465251"/>
                  <a:gd name="connsiteX24" fmla="*/ 2171990 w 2466854"/>
                  <a:gd name="connsiteY24" fmla="*/ 404803 h 1465251"/>
                  <a:gd name="connsiteX25" fmla="*/ 2155185 w 2466854"/>
                  <a:gd name="connsiteY25" fmla="*/ 323812 h 1465251"/>
                  <a:gd name="connsiteX26" fmla="*/ 2193294 w 2466854"/>
                  <a:gd name="connsiteY26" fmla="*/ 497397 h 1465251"/>
                  <a:gd name="connsiteX27" fmla="*/ 2281669 w 2466854"/>
                  <a:gd name="connsiteY27" fmla="*/ 848402 h 1465251"/>
                  <a:gd name="connsiteX28" fmla="*/ 2395445 w 2466854"/>
                  <a:gd name="connsiteY28" fmla="*/ 1245406 h 1465251"/>
                  <a:gd name="connsiteX29" fmla="*/ 2466854 w 2466854"/>
                  <a:gd name="connsiteY29" fmla="*/ 1465251 h 1465251"/>
                  <a:gd name="connsiteX0" fmla="*/ 2098385 w 2466854"/>
                  <a:gd name="connsiteY0" fmla="*/ 50067 h 1465251"/>
                  <a:gd name="connsiteX1" fmla="*/ 2087997 w 2466854"/>
                  <a:gd name="connsiteY1" fmla="*/ 0 h 1465251"/>
                  <a:gd name="connsiteX2" fmla="*/ 2089010 w 2466854"/>
                  <a:gd name="connsiteY2" fmla="*/ 0 h 1465251"/>
                  <a:gd name="connsiteX3" fmla="*/ 2098385 w 2466854"/>
                  <a:gd name="connsiteY3" fmla="*/ 50067 h 1465251"/>
                  <a:gd name="connsiteX4" fmla="*/ 2466854 w 2466854"/>
                  <a:gd name="connsiteY4" fmla="*/ 1465251 h 1465251"/>
                  <a:gd name="connsiteX5" fmla="*/ 2462874 w 2466854"/>
                  <a:gd name="connsiteY5" fmla="*/ 1465251 h 1465251"/>
                  <a:gd name="connsiteX6" fmla="*/ 2442788 w 2466854"/>
                  <a:gd name="connsiteY6" fmla="*/ 1409427 h 1465251"/>
                  <a:gd name="connsiteX7" fmla="*/ 1233428 w 2466854"/>
                  <a:gd name="connsiteY7" fmla="*/ 1133260 h 1465251"/>
                  <a:gd name="connsiteX8" fmla="*/ 24067 w 2466854"/>
                  <a:gd name="connsiteY8" fmla="*/ 1409427 h 1465251"/>
                  <a:gd name="connsiteX9" fmla="*/ 3982 w 2466854"/>
                  <a:gd name="connsiteY9" fmla="*/ 1465251 h 1465251"/>
                  <a:gd name="connsiteX10" fmla="*/ 0 w 2466854"/>
                  <a:gd name="connsiteY10" fmla="*/ 1465251 h 1465251"/>
                  <a:gd name="connsiteX11" fmla="*/ 71409 w 2466854"/>
                  <a:gd name="connsiteY11" fmla="*/ 1245406 h 1465251"/>
                  <a:gd name="connsiteX12" fmla="*/ 185185 w 2466854"/>
                  <a:gd name="connsiteY12" fmla="*/ 848402 h 1465251"/>
                  <a:gd name="connsiteX13" fmla="*/ 273560 w 2466854"/>
                  <a:gd name="connsiteY13" fmla="*/ 497397 h 1465251"/>
                  <a:gd name="connsiteX14" fmla="*/ 311669 w 2466854"/>
                  <a:gd name="connsiteY14" fmla="*/ 323812 h 1465251"/>
                  <a:gd name="connsiteX15" fmla="*/ 294864 w 2466854"/>
                  <a:gd name="connsiteY15" fmla="*/ 404803 h 1465251"/>
                  <a:gd name="connsiteX16" fmla="*/ 296220 w 2466854"/>
                  <a:gd name="connsiteY16" fmla="*/ 404803 h 1465251"/>
                  <a:gd name="connsiteX17" fmla="*/ 296168 w 2466854"/>
                  <a:gd name="connsiteY17" fmla="*/ 404647 h 1465251"/>
                  <a:gd name="connsiteX18" fmla="*/ 1233428 w 2466854"/>
                  <a:gd name="connsiteY18" fmla="*/ 119811 h 1465251"/>
                  <a:gd name="connsiteX19" fmla="*/ 2170688 w 2466854"/>
                  <a:gd name="connsiteY19" fmla="*/ 404647 h 1465251"/>
                  <a:gd name="connsiteX20" fmla="*/ 2170636 w 2466854"/>
                  <a:gd name="connsiteY20" fmla="*/ 404803 h 1465251"/>
                  <a:gd name="connsiteX21" fmla="*/ 2171990 w 2466854"/>
                  <a:gd name="connsiteY21" fmla="*/ 404803 h 1465251"/>
                  <a:gd name="connsiteX22" fmla="*/ 2155185 w 2466854"/>
                  <a:gd name="connsiteY22" fmla="*/ 323812 h 1465251"/>
                  <a:gd name="connsiteX23" fmla="*/ 2193294 w 2466854"/>
                  <a:gd name="connsiteY23" fmla="*/ 497397 h 1465251"/>
                  <a:gd name="connsiteX24" fmla="*/ 2281669 w 2466854"/>
                  <a:gd name="connsiteY24" fmla="*/ 848402 h 1465251"/>
                  <a:gd name="connsiteX25" fmla="*/ 2395445 w 2466854"/>
                  <a:gd name="connsiteY25" fmla="*/ 1245406 h 1465251"/>
                  <a:gd name="connsiteX26" fmla="*/ 2466854 w 2466854"/>
                  <a:gd name="connsiteY26" fmla="*/ 1465251 h 1465251"/>
                  <a:gd name="connsiteX0" fmla="*/ 2089010 w 2466854"/>
                  <a:gd name="connsiteY0" fmla="*/ 0 h 1465251"/>
                  <a:gd name="connsiteX1" fmla="*/ 2087997 w 2466854"/>
                  <a:gd name="connsiteY1" fmla="*/ 0 h 1465251"/>
                  <a:gd name="connsiteX2" fmla="*/ 2089010 w 2466854"/>
                  <a:gd name="connsiteY2" fmla="*/ 0 h 1465251"/>
                  <a:gd name="connsiteX3" fmla="*/ 2466854 w 2466854"/>
                  <a:gd name="connsiteY3" fmla="*/ 1465251 h 1465251"/>
                  <a:gd name="connsiteX4" fmla="*/ 2462874 w 2466854"/>
                  <a:gd name="connsiteY4" fmla="*/ 1465251 h 1465251"/>
                  <a:gd name="connsiteX5" fmla="*/ 2442788 w 2466854"/>
                  <a:gd name="connsiteY5" fmla="*/ 1409427 h 1465251"/>
                  <a:gd name="connsiteX6" fmla="*/ 1233428 w 2466854"/>
                  <a:gd name="connsiteY6" fmla="*/ 1133260 h 1465251"/>
                  <a:gd name="connsiteX7" fmla="*/ 24067 w 2466854"/>
                  <a:gd name="connsiteY7" fmla="*/ 1409427 h 1465251"/>
                  <a:gd name="connsiteX8" fmla="*/ 3982 w 2466854"/>
                  <a:gd name="connsiteY8" fmla="*/ 1465251 h 1465251"/>
                  <a:gd name="connsiteX9" fmla="*/ 0 w 2466854"/>
                  <a:gd name="connsiteY9" fmla="*/ 1465251 h 1465251"/>
                  <a:gd name="connsiteX10" fmla="*/ 71409 w 2466854"/>
                  <a:gd name="connsiteY10" fmla="*/ 1245406 h 1465251"/>
                  <a:gd name="connsiteX11" fmla="*/ 185185 w 2466854"/>
                  <a:gd name="connsiteY11" fmla="*/ 848402 h 1465251"/>
                  <a:gd name="connsiteX12" fmla="*/ 273560 w 2466854"/>
                  <a:gd name="connsiteY12" fmla="*/ 497397 h 1465251"/>
                  <a:gd name="connsiteX13" fmla="*/ 311669 w 2466854"/>
                  <a:gd name="connsiteY13" fmla="*/ 323812 h 1465251"/>
                  <a:gd name="connsiteX14" fmla="*/ 294864 w 2466854"/>
                  <a:gd name="connsiteY14" fmla="*/ 404803 h 1465251"/>
                  <a:gd name="connsiteX15" fmla="*/ 296220 w 2466854"/>
                  <a:gd name="connsiteY15" fmla="*/ 404803 h 1465251"/>
                  <a:gd name="connsiteX16" fmla="*/ 296168 w 2466854"/>
                  <a:gd name="connsiteY16" fmla="*/ 404647 h 1465251"/>
                  <a:gd name="connsiteX17" fmla="*/ 1233428 w 2466854"/>
                  <a:gd name="connsiteY17" fmla="*/ 119811 h 1465251"/>
                  <a:gd name="connsiteX18" fmla="*/ 2170688 w 2466854"/>
                  <a:gd name="connsiteY18" fmla="*/ 404647 h 1465251"/>
                  <a:gd name="connsiteX19" fmla="*/ 2170636 w 2466854"/>
                  <a:gd name="connsiteY19" fmla="*/ 404803 h 1465251"/>
                  <a:gd name="connsiteX20" fmla="*/ 2171990 w 2466854"/>
                  <a:gd name="connsiteY20" fmla="*/ 404803 h 1465251"/>
                  <a:gd name="connsiteX21" fmla="*/ 2155185 w 2466854"/>
                  <a:gd name="connsiteY21" fmla="*/ 323812 h 1465251"/>
                  <a:gd name="connsiteX22" fmla="*/ 2193294 w 2466854"/>
                  <a:gd name="connsiteY22" fmla="*/ 497397 h 1465251"/>
                  <a:gd name="connsiteX23" fmla="*/ 2281669 w 2466854"/>
                  <a:gd name="connsiteY23" fmla="*/ 848402 h 1465251"/>
                  <a:gd name="connsiteX24" fmla="*/ 2395445 w 2466854"/>
                  <a:gd name="connsiteY24" fmla="*/ 1245406 h 1465251"/>
                  <a:gd name="connsiteX25" fmla="*/ 2466854 w 2466854"/>
                  <a:gd name="connsiteY25" fmla="*/ 1465251 h 1465251"/>
                  <a:gd name="connsiteX0" fmla="*/ 2466854 w 2466854"/>
                  <a:gd name="connsiteY0" fmla="*/ 1345440 h 1345440"/>
                  <a:gd name="connsiteX1" fmla="*/ 2462874 w 2466854"/>
                  <a:gd name="connsiteY1" fmla="*/ 1345440 h 1345440"/>
                  <a:gd name="connsiteX2" fmla="*/ 2442788 w 2466854"/>
                  <a:gd name="connsiteY2" fmla="*/ 1289616 h 1345440"/>
                  <a:gd name="connsiteX3" fmla="*/ 1233428 w 2466854"/>
                  <a:gd name="connsiteY3" fmla="*/ 1013449 h 1345440"/>
                  <a:gd name="connsiteX4" fmla="*/ 24067 w 2466854"/>
                  <a:gd name="connsiteY4" fmla="*/ 1289616 h 1345440"/>
                  <a:gd name="connsiteX5" fmla="*/ 3982 w 2466854"/>
                  <a:gd name="connsiteY5" fmla="*/ 1345440 h 1345440"/>
                  <a:gd name="connsiteX6" fmla="*/ 0 w 2466854"/>
                  <a:gd name="connsiteY6" fmla="*/ 1345440 h 1345440"/>
                  <a:gd name="connsiteX7" fmla="*/ 71409 w 2466854"/>
                  <a:gd name="connsiteY7" fmla="*/ 1125595 h 1345440"/>
                  <a:gd name="connsiteX8" fmla="*/ 185185 w 2466854"/>
                  <a:gd name="connsiteY8" fmla="*/ 728591 h 1345440"/>
                  <a:gd name="connsiteX9" fmla="*/ 273560 w 2466854"/>
                  <a:gd name="connsiteY9" fmla="*/ 377586 h 1345440"/>
                  <a:gd name="connsiteX10" fmla="*/ 311669 w 2466854"/>
                  <a:gd name="connsiteY10" fmla="*/ 204001 h 1345440"/>
                  <a:gd name="connsiteX11" fmla="*/ 294864 w 2466854"/>
                  <a:gd name="connsiteY11" fmla="*/ 284992 h 1345440"/>
                  <a:gd name="connsiteX12" fmla="*/ 296220 w 2466854"/>
                  <a:gd name="connsiteY12" fmla="*/ 284992 h 1345440"/>
                  <a:gd name="connsiteX13" fmla="*/ 296168 w 2466854"/>
                  <a:gd name="connsiteY13" fmla="*/ 284836 h 1345440"/>
                  <a:gd name="connsiteX14" fmla="*/ 1233428 w 2466854"/>
                  <a:gd name="connsiteY14" fmla="*/ 0 h 1345440"/>
                  <a:gd name="connsiteX15" fmla="*/ 2170688 w 2466854"/>
                  <a:gd name="connsiteY15" fmla="*/ 284836 h 1345440"/>
                  <a:gd name="connsiteX16" fmla="*/ 2170636 w 2466854"/>
                  <a:gd name="connsiteY16" fmla="*/ 284992 h 1345440"/>
                  <a:gd name="connsiteX17" fmla="*/ 2171990 w 2466854"/>
                  <a:gd name="connsiteY17" fmla="*/ 284992 h 1345440"/>
                  <a:gd name="connsiteX18" fmla="*/ 2155185 w 2466854"/>
                  <a:gd name="connsiteY18" fmla="*/ 204001 h 1345440"/>
                  <a:gd name="connsiteX19" fmla="*/ 2193294 w 2466854"/>
                  <a:gd name="connsiteY19" fmla="*/ 377586 h 1345440"/>
                  <a:gd name="connsiteX20" fmla="*/ 2281669 w 2466854"/>
                  <a:gd name="connsiteY20" fmla="*/ 728591 h 1345440"/>
                  <a:gd name="connsiteX21" fmla="*/ 2395445 w 2466854"/>
                  <a:gd name="connsiteY21" fmla="*/ 1125595 h 1345440"/>
                  <a:gd name="connsiteX22" fmla="*/ 2466854 w 2466854"/>
                  <a:gd name="connsiteY22" fmla="*/ 1345440 h 134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66854" h="1345440">
                    <a:moveTo>
                      <a:pt x="2466854" y="1345440"/>
                    </a:moveTo>
                    <a:lnTo>
                      <a:pt x="2462874" y="1345440"/>
                    </a:lnTo>
                    <a:lnTo>
                      <a:pt x="2442788" y="1289616"/>
                    </a:lnTo>
                    <a:cubicBezTo>
                      <a:pt x="2327681" y="1132007"/>
                      <a:pt x="1829970" y="1013449"/>
                      <a:pt x="1233428" y="1013449"/>
                    </a:cubicBezTo>
                    <a:cubicBezTo>
                      <a:pt x="636886" y="1013449"/>
                      <a:pt x="139174" y="1132007"/>
                      <a:pt x="24067" y="1289616"/>
                    </a:cubicBezTo>
                    <a:lnTo>
                      <a:pt x="3982" y="1345440"/>
                    </a:lnTo>
                    <a:lnTo>
                      <a:pt x="0" y="1345440"/>
                    </a:lnTo>
                    <a:lnTo>
                      <a:pt x="71409" y="1125595"/>
                    </a:lnTo>
                    <a:cubicBezTo>
                      <a:pt x="111113" y="995678"/>
                      <a:pt x="149105" y="863245"/>
                      <a:pt x="185185" y="728591"/>
                    </a:cubicBezTo>
                    <a:cubicBezTo>
                      <a:pt x="216755" y="610769"/>
                      <a:pt x="246208" y="493688"/>
                      <a:pt x="273560" y="377586"/>
                    </a:cubicBezTo>
                    <a:lnTo>
                      <a:pt x="311669" y="204001"/>
                    </a:lnTo>
                    <a:lnTo>
                      <a:pt x="294864" y="284992"/>
                    </a:lnTo>
                    <a:lnTo>
                      <a:pt x="296220" y="284992"/>
                    </a:lnTo>
                    <a:cubicBezTo>
                      <a:pt x="296203" y="284940"/>
                      <a:pt x="296185" y="284888"/>
                      <a:pt x="296168" y="284836"/>
                    </a:cubicBezTo>
                    <a:cubicBezTo>
                      <a:pt x="296168" y="127525"/>
                      <a:pt x="715794" y="0"/>
                      <a:pt x="1233428" y="0"/>
                    </a:cubicBezTo>
                    <a:cubicBezTo>
                      <a:pt x="1751062" y="0"/>
                      <a:pt x="2170688" y="127525"/>
                      <a:pt x="2170688" y="284836"/>
                    </a:cubicBezTo>
                    <a:cubicBezTo>
                      <a:pt x="2170671" y="284888"/>
                      <a:pt x="2170653" y="284940"/>
                      <a:pt x="2170636" y="284992"/>
                    </a:cubicBezTo>
                    <a:lnTo>
                      <a:pt x="2171990" y="284992"/>
                    </a:lnTo>
                    <a:lnTo>
                      <a:pt x="2155185" y="204001"/>
                    </a:lnTo>
                    <a:lnTo>
                      <a:pt x="2193294" y="377586"/>
                    </a:lnTo>
                    <a:cubicBezTo>
                      <a:pt x="2220646" y="493688"/>
                      <a:pt x="2250099" y="610769"/>
                      <a:pt x="2281669" y="728591"/>
                    </a:cubicBezTo>
                    <a:cubicBezTo>
                      <a:pt x="2317749" y="863245"/>
                      <a:pt x="2355741" y="995678"/>
                      <a:pt x="2395445" y="1125595"/>
                    </a:cubicBezTo>
                    <a:lnTo>
                      <a:pt x="2466854" y="1345440"/>
                    </a:lnTo>
                    <a:close/>
                  </a:path>
                </a:pathLst>
              </a:custGeom>
              <a:solidFill>
                <a:srgbClr val="FA7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66">
                <a:extLst>
                  <a:ext uri="{FF2B5EF4-FFF2-40B4-BE49-F238E27FC236}">
                    <a16:creationId xmlns:a16="http://schemas.microsoft.com/office/drawing/2014/main" id="{81763B4D-BC09-4B44-657C-C9C471763597}"/>
                  </a:ext>
                </a:extLst>
              </p:cNvPr>
              <p:cNvSpPr/>
              <p:nvPr/>
            </p:nvSpPr>
            <p:spPr>
              <a:xfrm rot="10800000">
                <a:off x="3726217" y="1694180"/>
                <a:ext cx="2481606" cy="1101548"/>
              </a:xfrm>
              <a:custGeom>
                <a:avLst/>
                <a:gdLst>
                  <a:gd name="connsiteX0" fmla="*/ 3317727 w 3317727"/>
                  <a:gd name="connsiteY0" fmla="*/ 1424642 h 1424642"/>
                  <a:gd name="connsiteX1" fmla="*/ 3313856 w 3317727"/>
                  <a:gd name="connsiteY1" fmla="*/ 1424642 h 1424642"/>
                  <a:gd name="connsiteX2" fmla="*/ 3280303 w 3317727"/>
                  <a:gd name="connsiteY2" fmla="*/ 1351086 h 1424642"/>
                  <a:gd name="connsiteX3" fmla="*/ 1658864 w 3317727"/>
                  <a:gd name="connsiteY3" fmla="*/ 1059040 h 1424642"/>
                  <a:gd name="connsiteX4" fmla="*/ 37425 w 3317727"/>
                  <a:gd name="connsiteY4" fmla="*/ 1351086 h 1424642"/>
                  <a:gd name="connsiteX5" fmla="*/ 3872 w 3317727"/>
                  <a:gd name="connsiteY5" fmla="*/ 1424642 h 1424642"/>
                  <a:gd name="connsiteX6" fmla="*/ 0 w 3317727"/>
                  <a:gd name="connsiteY6" fmla="*/ 1424642 h 1424642"/>
                  <a:gd name="connsiteX7" fmla="*/ 62339 w 3317727"/>
                  <a:gd name="connsiteY7" fmla="*/ 1288892 h 1424642"/>
                  <a:gd name="connsiteX8" fmla="*/ 372798 w 3317727"/>
                  <a:gd name="connsiteY8" fmla="*/ 494048 h 1424642"/>
                  <a:gd name="connsiteX9" fmla="*/ 425436 w 3317727"/>
                  <a:gd name="connsiteY9" fmla="*/ 331991 h 1424642"/>
                  <a:gd name="connsiteX10" fmla="*/ 429418 w 3317727"/>
                  <a:gd name="connsiteY10" fmla="*/ 331991 h 1424642"/>
                  <a:gd name="connsiteX11" fmla="*/ 449503 w 3317727"/>
                  <a:gd name="connsiteY11" fmla="*/ 276167 h 1424642"/>
                  <a:gd name="connsiteX12" fmla="*/ 1658864 w 3317727"/>
                  <a:gd name="connsiteY12" fmla="*/ 0 h 1424642"/>
                  <a:gd name="connsiteX13" fmla="*/ 2868224 w 3317727"/>
                  <a:gd name="connsiteY13" fmla="*/ 276167 h 1424642"/>
                  <a:gd name="connsiteX14" fmla="*/ 2888310 w 3317727"/>
                  <a:gd name="connsiteY14" fmla="*/ 331991 h 1424642"/>
                  <a:gd name="connsiteX15" fmla="*/ 2892290 w 3317727"/>
                  <a:gd name="connsiteY15" fmla="*/ 331991 h 1424642"/>
                  <a:gd name="connsiteX16" fmla="*/ 2944928 w 3317727"/>
                  <a:gd name="connsiteY16" fmla="*/ 494048 h 1424642"/>
                  <a:gd name="connsiteX17" fmla="*/ 3255388 w 3317727"/>
                  <a:gd name="connsiteY17" fmla="*/ 1288892 h 14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17727" h="1424642">
                    <a:moveTo>
                      <a:pt x="3317727" y="1424642"/>
                    </a:moveTo>
                    <a:lnTo>
                      <a:pt x="3313856" y="1424642"/>
                    </a:lnTo>
                    <a:lnTo>
                      <a:pt x="3280303" y="1351086"/>
                    </a:lnTo>
                    <a:cubicBezTo>
                      <a:pt x="3125974" y="1184416"/>
                      <a:pt x="2458672" y="1059040"/>
                      <a:pt x="1658864" y="1059040"/>
                    </a:cubicBezTo>
                    <a:cubicBezTo>
                      <a:pt x="859055" y="1059040"/>
                      <a:pt x="191753" y="1184416"/>
                      <a:pt x="37425" y="1351086"/>
                    </a:cubicBezTo>
                    <a:lnTo>
                      <a:pt x="3872" y="1424642"/>
                    </a:lnTo>
                    <a:lnTo>
                      <a:pt x="0" y="1424642"/>
                    </a:lnTo>
                    <a:lnTo>
                      <a:pt x="62339" y="1288892"/>
                    </a:lnTo>
                    <a:cubicBezTo>
                      <a:pt x="171966" y="1040442"/>
                      <a:pt x="276210" y="774367"/>
                      <a:pt x="372798" y="494048"/>
                    </a:cubicBezTo>
                    <a:lnTo>
                      <a:pt x="425436" y="331991"/>
                    </a:lnTo>
                    <a:lnTo>
                      <a:pt x="429418" y="331991"/>
                    </a:lnTo>
                    <a:lnTo>
                      <a:pt x="449503" y="276167"/>
                    </a:lnTo>
                    <a:cubicBezTo>
                      <a:pt x="564610" y="118558"/>
                      <a:pt x="1062322" y="0"/>
                      <a:pt x="1658864" y="0"/>
                    </a:cubicBezTo>
                    <a:cubicBezTo>
                      <a:pt x="2255406" y="0"/>
                      <a:pt x="2753117" y="118558"/>
                      <a:pt x="2868224" y="276167"/>
                    </a:cubicBezTo>
                    <a:lnTo>
                      <a:pt x="2888310" y="331991"/>
                    </a:lnTo>
                    <a:lnTo>
                      <a:pt x="2892290" y="331991"/>
                    </a:lnTo>
                    <a:lnTo>
                      <a:pt x="2944928" y="494048"/>
                    </a:lnTo>
                    <a:cubicBezTo>
                      <a:pt x="3041516" y="774367"/>
                      <a:pt x="3145761" y="1040442"/>
                      <a:pt x="3255388" y="1288892"/>
                    </a:cubicBezTo>
                    <a:close/>
                  </a:path>
                </a:pathLst>
              </a:custGeom>
              <a:solidFill>
                <a:srgbClr val="CB2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4C3DB05-F8D8-A5D2-1B96-C3B8394429B6}"/>
                  </a:ext>
                </a:extLst>
              </p:cNvPr>
              <p:cNvSpPr/>
              <p:nvPr/>
            </p:nvSpPr>
            <p:spPr>
              <a:xfrm>
                <a:off x="3270808" y="550740"/>
                <a:ext cx="3392424" cy="628466"/>
              </a:xfrm>
              <a:prstGeom prst="ellipse">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DA8AEC4-6495-095B-F3CF-824229AD246F}"/>
                  </a:ext>
                </a:extLst>
              </p:cNvPr>
              <p:cNvSpPr/>
              <p:nvPr/>
            </p:nvSpPr>
            <p:spPr>
              <a:xfrm>
                <a:off x="3766958" y="930587"/>
                <a:ext cx="2399855" cy="527624"/>
              </a:xfrm>
              <a:prstGeom prst="ellipse">
                <a:avLst/>
              </a:prstGeom>
              <a:solidFill>
                <a:srgbClr val="7A032D">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73">
                <a:extLst>
                  <a:ext uri="{FF2B5EF4-FFF2-40B4-BE49-F238E27FC236}">
                    <a16:creationId xmlns:a16="http://schemas.microsoft.com/office/drawing/2014/main" id="{60B4D8D3-0C95-4286-D95A-3ABA6B70E5A0}"/>
                  </a:ext>
                </a:extLst>
              </p:cNvPr>
              <p:cNvSpPr/>
              <p:nvPr/>
            </p:nvSpPr>
            <p:spPr>
              <a:xfrm rot="10800000">
                <a:off x="3318125" y="944813"/>
                <a:ext cx="3301276" cy="1042523"/>
              </a:xfrm>
              <a:custGeom>
                <a:avLst/>
                <a:gdLst>
                  <a:gd name="connsiteX0" fmla="*/ 3685105 w 4413566"/>
                  <a:gd name="connsiteY0" fmla="*/ 52497 h 1455510"/>
                  <a:gd name="connsiteX1" fmla="*/ 3663298 w 4413566"/>
                  <a:gd name="connsiteY1" fmla="*/ 0 h 1455510"/>
                  <a:gd name="connsiteX2" fmla="*/ 3663734 w 4413566"/>
                  <a:gd name="connsiteY2" fmla="*/ 0 h 1455510"/>
                  <a:gd name="connsiteX3" fmla="*/ 728457 w 4413566"/>
                  <a:gd name="connsiteY3" fmla="*/ 52508 h 1455510"/>
                  <a:gd name="connsiteX4" fmla="*/ 749832 w 4413566"/>
                  <a:gd name="connsiteY4" fmla="*/ 0 h 1455510"/>
                  <a:gd name="connsiteX5" fmla="*/ 750268 w 4413566"/>
                  <a:gd name="connsiteY5" fmla="*/ 0 h 1455510"/>
                  <a:gd name="connsiteX6" fmla="*/ 0 w 4413566"/>
                  <a:gd name="connsiteY6" fmla="*/ 1455510 h 1455510"/>
                  <a:gd name="connsiteX7" fmla="*/ 27790 w 4413566"/>
                  <a:gd name="connsiteY7" fmla="*/ 1416784 h 1455510"/>
                  <a:gd name="connsiteX8" fmla="*/ 498921 w 4413566"/>
                  <a:gd name="connsiteY8" fmla="*/ 579507 h 1455510"/>
                  <a:gd name="connsiteX9" fmla="*/ 626561 w 4413566"/>
                  <a:gd name="connsiteY9" fmla="*/ 297814 h 1455510"/>
                  <a:gd name="connsiteX10" fmla="*/ 610259 w 4413566"/>
                  <a:gd name="connsiteY10" fmla="*/ 337058 h 1455510"/>
                  <a:gd name="connsiteX11" fmla="*/ 547920 w 4413566"/>
                  <a:gd name="connsiteY11" fmla="*/ 472808 h 1455510"/>
                  <a:gd name="connsiteX12" fmla="*/ 551792 w 4413566"/>
                  <a:gd name="connsiteY12" fmla="*/ 472808 h 1455510"/>
                  <a:gd name="connsiteX13" fmla="*/ 585345 w 4413566"/>
                  <a:gd name="connsiteY13" fmla="*/ 399252 h 1455510"/>
                  <a:gd name="connsiteX14" fmla="*/ 2206784 w 4413566"/>
                  <a:gd name="connsiteY14" fmla="*/ 107206 h 1455510"/>
                  <a:gd name="connsiteX15" fmla="*/ 3828223 w 4413566"/>
                  <a:gd name="connsiteY15" fmla="*/ 399252 h 1455510"/>
                  <a:gd name="connsiteX16" fmla="*/ 3861776 w 4413566"/>
                  <a:gd name="connsiteY16" fmla="*/ 472808 h 1455510"/>
                  <a:gd name="connsiteX17" fmla="*/ 3865647 w 4413566"/>
                  <a:gd name="connsiteY17" fmla="*/ 472808 h 1455510"/>
                  <a:gd name="connsiteX18" fmla="*/ 3803308 w 4413566"/>
                  <a:gd name="connsiteY18" fmla="*/ 337058 h 1455510"/>
                  <a:gd name="connsiteX19" fmla="*/ 3787016 w 4413566"/>
                  <a:gd name="connsiteY19" fmla="*/ 297836 h 1455510"/>
                  <a:gd name="connsiteX20" fmla="*/ 3914645 w 4413566"/>
                  <a:gd name="connsiteY20" fmla="*/ 579507 h 1455510"/>
                  <a:gd name="connsiteX21" fmla="*/ 4385777 w 4413566"/>
                  <a:gd name="connsiteY21" fmla="*/ 1416784 h 1455510"/>
                  <a:gd name="connsiteX22" fmla="*/ 4413566 w 4413566"/>
                  <a:gd name="connsiteY22" fmla="*/ 1455508 h 1455510"/>
                  <a:gd name="connsiteX23" fmla="*/ 4372544 w 4413566"/>
                  <a:gd name="connsiteY23" fmla="*/ 1426917 h 1455510"/>
                  <a:gd name="connsiteX24" fmla="*/ 2206784 w 4413566"/>
                  <a:gd name="connsiteY24" fmla="*/ 1141368 h 1455510"/>
                  <a:gd name="connsiteX25" fmla="*/ 41024 w 4413566"/>
                  <a:gd name="connsiteY25" fmla="*/ 1426917 h 1455510"/>
                  <a:gd name="connsiteX0" fmla="*/ 3685105 w 4413566"/>
                  <a:gd name="connsiteY0" fmla="*/ 52497 h 1455510"/>
                  <a:gd name="connsiteX1" fmla="*/ 3663298 w 4413566"/>
                  <a:gd name="connsiteY1" fmla="*/ 0 h 1455510"/>
                  <a:gd name="connsiteX2" fmla="*/ 3685105 w 4413566"/>
                  <a:gd name="connsiteY2" fmla="*/ 52497 h 1455510"/>
                  <a:gd name="connsiteX3" fmla="*/ 728457 w 4413566"/>
                  <a:gd name="connsiteY3" fmla="*/ 52508 h 1455510"/>
                  <a:gd name="connsiteX4" fmla="*/ 749832 w 4413566"/>
                  <a:gd name="connsiteY4" fmla="*/ 0 h 1455510"/>
                  <a:gd name="connsiteX5" fmla="*/ 750268 w 4413566"/>
                  <a:gd name="connsiteY5" fmla="*/ 0 h 1455510"/>
                  <a:gd name="connsiteX6" fmla="*/ 728457 w 4413566"/>
                  <a:gd name="connsiteY6" fmla="*/ 52508 h 1455510"/>
                  <a:gd name="connsiteX7" fmla="*/ 0 w 4413566"/>
                  <a:gd name="connsiteY7" fmla="*/ 1455510 h 1455510"/>
                  <a:gd name="connsiteX8" fmla="*/ 27790 w 4413566"/>
                  <a:gd name="connsiteY8" fmla="*/ 1416784 h 1455510"/>
                  <a:gd name="connsiteX9" fmla="*/ 498921 w 4413566"/>
                  <a:gd name="connsiteY9" fmla="*/ 579507 h 1455510"/>
                  <a:gd name="connsiteX10" fmla="*/ 626561 w 4413566"/>
                  <a:gd name="connsiteY10" fmla="*/ 297814 h 1455510"/>
                  <a:gd name="connsiteX11" fmla="*/ 610259 w 4413566"/>
                  <a:gd name="connsiteY11" fmla="*/ 337058 h 1455510"/>
                  <a:gd name="connsiteX12" fmla="*/ 547920 w 4413566"/>
                  <a:gd name="connsiteY12" fmla="*/ 472808 h 1455510"/>
                  <a:gd name="connsiteX13" fmla="*/ 551792 w 4413566"/>
                  <a:gd name="connsiteY13" fmla="*/ 472808 h 1455510"/>
                  <a:gd name="connsiteX14" fmla="*/ 585345 w 4413566"/>
                  <a:gd name="connsiteY14" fmla="*/ 399252 h 1455510"/>
                  <a:gd name="connsiteX15" fmla="*/ 2206784 w 4413566"/>
                  <a:gd name="connsiteY15" fmla="*/ 107206 h 1455510"/>
                  <a:gd name="connsiteX16" fmla="*/ 3828223 w 4413566"/>
                  <a:gd name="connsiteY16" fmla="*/ 399252 h 1455510"/>
                  <a:gd name="connsiteX17" fmla="*/ 3861776 w 4413566"/>
                  <a:gd name="connsiteY17" fmla="*/ 472808 h 1455510"/>
                  <a:gd name="connsiteX18" fmla="*/ 3865647 w 4413566"/>
                  <a:gd name="connsiteY18" fmla="*/ 472808 h 1455510"/>
                  <a:gd name="connsiteX19" fmla="*/ 3803308 w 4413566"/>
                  <a:gd name="connsiteY19" fmla="*/ 337058 h 1455510"/>
                  <a:gd name="connsiteX20" fmla="*/ 3787016 w 4413566"/>
                  <a:gd name="connsiteY20" fmla="*/ 297836 h 1455510"/>
                  <a:gd name="connsiteX21" fmla="*/ 3914645 w 4413566"/>
                  <a:gd name="connsiteY21" fmla="*/ 579507 h 1455510"/>
                  <a:gd name="connsiteX22" fmla="*/ 4385777 w 4413566"/>
                  <a:gd name="connsiteY22" fmla="*/ 1416784 h 1455510"/>
                  <a:gd name="connsiteX23" fmla="*/ 4413566 w 4413566"/>
                  <a:gd name="connsiteY23" fmla="*/ 1455508 h 1455510"/>
                  <a:gd name="connsiteX24" fmla="*/ 4372544 w 4413566"/>
                  <a:gd name="connsiteY24" fmla="*/ 1426917 h 1455510"/>
                  <a:gd name="connsiteX25" fmla="*/ 2206784 w 4413566"/>
                  <a:gd name="connsiteY25" fmla="*/ 1141368 h 1455510"/>
                  <a:gd name="connsiteX26" fmla="*/ 41024 w 4413566"/>
                  <a:gd name="connsiteY26" fmla="*/ 1426917 h 1455510"/>
                  <a:gd name="connsiteX27" fmla="*/ 0 w 4413566"/>
                  <a:gd name="connsiteY27" fmla="*/ 1455510 h 1455510"/>
                  <a:gd name="connsiteX0" fmla="*/ 728457 w 4413566"/>
                  <a:gd name="connsiteY0" fmla="*/ 52508 h 1455510"/>
                  <a:gd name="connsiteX1" fmla="*/ 749832 w 4413566"/>
                  <a:gd name="connsiteY1" fmla="*/ 0 h 1455510"/>
                  <a:gd name="connsiteX2" fmla="*/ 750268 w 4413566"/>
                  <a:gd name="connsiteY2" fmla="*/ 0 h 1455510"/>
                  <a:gd name="connsiteX3" fmla="*/ 728457 w 4413566"/>
                  <a:gd name="connsiteY3" fmla="*/ 52508 h 1455510"/>
                  <a:gd name="connsiteX4" fmla="*/ 0 w 4413566"/>
                  <a:gd name="connsiteY4" fmla="*/ 1455510 h 1455510"/>
                  <a:gd name="connsiteX5" fmla="*/ 27790 w 4413566"/>
                  <a:gd name="connsiteY5" fmla="*/ 1416784 h 1455510"/>
                  <a:gd name="connsiteX6" fmla="*/ 498921 w 4413566"/>
                  <a:gd name="connsiteY6" fmla="*/ 579507 h 1455510"/>
                  <a:gd name="connsiteX7" fmla="*/ 626561 w 4413566"/>
                  <a:gd name="connsiteY7" fmla="*/ 297814 h 1455510"/>
                  <a:gd name="connsiteX8" fmla="*/ 610259 w 4413566"/>
                  <a:gd name="connsiteY8" fmla="*/ 337058 h 1455510"/>
                  <a:gd name="connsiteX9" fmla="*/ 547920 w 4413566"/>
                  <a:gd name="connsiteY9" fmla="*/ 472808 h 1455510"/>
                  <a:gd name="connsiteX10" fmla="*/ 551792 w 4413566"/>
                  <a:gd name="connsiteY10" fmla="*/ 472808 h 1455510"/>
                  <a:gd name="connsiteX11" fmla="*/ 585345 w 4413566"/>
                  <a:gd name="connsiteY11" fmla="*/ 399252 h 1455510"/>
                  <a:gd name="connsiteX12" fmla="*/ 2206784 w 4413566"/>
                  <a:gd name="connsiteY12" fmla="*/ 107206 h 1455510"/>
                  <a:gd name="connsiteX13" fmla="*/ 3828223 w 4413566"/>
                  <a:gd name="connsiteY13" fmla="*/ 399252 h 1455510"/>
                  <a:gd name="connsiteX14" fmla="*/ 3861776 w 4413566"/>
                  <a:gd name="connsiteY14" fmla="*/ 472808 h 1455510"/>
                  <a:gd name="connsiteX15" fmla="*/ 3865647 w 4413566"/>
                  <a:gd name="connsiteY15" fmla="*/ 472808 h 1455510"/>
                  <a:gd name="connsiteX16" fmla="*/ 3803308 w 4413566"/>
                  <a:gd name="connsiteY16" fmla="*/ 337058 h 1455510"/>
                  <a:gd name="connsiteX17" fmla="*/ 3787016 w 4413566"/>
                  <a:gd name="connsiteY17" fmla="*/ 297836 h 1455510"/>
                  <a:gd name="connsiteX18" fmla="*/ 3914645 w 4413566"/>
                  <a:gd name="connsiteY18" fmla="*/ 579507 h 1455510"/>
                  <a:gd name="connsiteX19" fmla="*/ 4385777 w 4413566"/>
                  <a:gd name="connsiteY19" fmla="*/ 1416784 h 1455510"/>
                  <a:gd name="connsiteX20" fmla="*/ 4413566 w 4413566"/>
                  <a:gd name="connsiteY20" fmla="*/ 1455508 h 1455510"/>
                  <a:gd name="connsiteX21" fmla="*/ 4372544 w 4413566"/>
                  <a:gd name="connsiteY21" fmla="*/ 1426917 h 1455510"/>
                  <a:gd name="connsiteX22" fmla="*/ 2206784 w 4413566"/>
                  <a:gd name="connsiteY22" fmla="*/ 1141368 h 1455510"/>
                  <a:gd name="connsiteX23" fmla="*/ 41024 w 4413566"/>
                  <a:gd name="connsiteY23" fmla="*/ 1426917 h 1455510"/>
                  <a:gd name="connsiteX24" fmla="*/ 0 w 4413566"/>
                  <a:gd name="connsiteY24" fmla="*/ 1455510 h 1455510"/>
                  <a:gd name="connsiteX0" fmla="*/ 728457 w 4413566"/>
                  <a:gd name="connsiteY0" fmla="*/ 52508 h 1455510"/>
                  <a:gd name="connsiteX1" fmla="*/ 749832 w 4413566"/>
                  <a:gd name="connsiteY1" fmla="*/ 0 h 1455510"/>
                  <a:gd name="connsiteX2" fmla="*/ 728457 w 4413566"/>
                  <a:gd name="connsiteY2" fmla="*/ 52508 h 1455510"/>
                  <a:gd name="connsiteX3" fmla="*/ 0 w 4413566"/>
                  <a:gd name="connsiteY3" fmla="*/ 1455510 h 1455510"/>
                  <a:gd name="connsiteX4" fmla="*/ 27790 w 4413566"/>
                  <a:gd name="connsiteY4" fmla="*/ 1416784 h 1455510"/>
                  <a:gd name="connsiteX5" fmla="*/ 498921 w 4413566"/>
                  <a:gd name="connsiteY5" fmla="*/ 579507 h 1455510"/>
                  <a:gd name="connsiteX6" fmla="*/ 626561 w 4413566"/>
                  <a:gd name="connsiteY6" fmla="*/ 297814 h 1455510"/>
                  <a:gd name="connsiteX7" fmla="*/ 610259 w 4413566"/>
                  <a:gd name="connsiteY7" fmla="*/ 337058 h 1455510"/>
                  <a:gd name="connsiteX8" fmla="*/ 547920 w 4413566"/>
                  <a:gd name="connsiteY8" fmla="*/ 472808 h 1455510"/>
                  <a:gd name="connsiteX9" fmla="*/ 551792 w 4413566"/>
                  <a:gd name="connsiteY9" fmla="*/ 472808 h 1455510"/>
                  <a:gd name="connsiteX10" fmla="*/ 585345 w 4413566"/>
                  <a:gd name="connsiteY10" fmla="*/ 399252 h 1455510"/>
                  <a:gd name="connsiteX11" fmla="*/ 2206784 w 4413566"/>
                  <a:gd name="connsiteY11" fmla="*/ 107206 h 1455510"/>
                  <a:gd name="connsiteX12" fmla="*/ 3828223 w 4413566"/>
                  <a:gd name="connsiteY12" fmla="*/ 399252 h 1455510"/>
                  <a:gd name="connsiteX13" fmla="*/ 3861776 w 4413566"/>
                  <a:gd name="connsiteY13" fmla="*/ 472808 h 1455510"/>
                  <a:gd name="connsiteX14" fmla="*/ 3865647 w 4413566"/>
                  <a:gd name="connsiteY14" fmla="*/ 472808 h 1455510"/>
                  <a:gd name="connsiteX15" fmla="*/ 3803308 w 4413566"/>
                  <a:gd name="connsiteY15" fmla="*/ 337058 h 1455510"/>
                  <a:gd name="connsiteX16" fmla="*/ 3787016 w 4413566"/>
                  <a:gd name="connsiteY16" fmla="*/ 297836 h 1455510"/>
                  <a:gd name="connsiteX17" fmla="*/ 3914645 w 4413566"/>
                  <a:gd name="connsiteY17" fmla="*/ 579507 h 1455510"/>
                  <a:gd name="connsiteX18" fmla="*/ 4385777 w 4413566"/>
                  <a:gd name="connsiteY18" fmla="*/ 1416784 h 1455510"/>
                  <a:gd name="connsiteX19" fmla="*/ 4413566 w 4413566"/>
                  <a:gd name="connsiteY19" fmla="*/ 1455508 h 1455510"/>
                  <a:gd name="connsiteX20" fmla="*/ 4372544 w 4413566"/>
                  <a:gd name="connsiteY20" fmla="*/ 1426917 h 1455510"/>
                  <a:gd name="connsiteX21" fmla="*/ 2206784 w 4413566"/>
                  <a:gd name="connsiteY21" fmla="*/ 1141368 h 1455510"/>
                  <a:gd name="connsiteX22" fmla="*/ 41024 w 4413566"/>
                  <a:gd name="connsiteY22" fmla="*/ 1426917 h 1455510"/>
                  <a:gd name="connsiteX23" fmla="*/ 0 w 4413566"/>
                  <a:gd name="connsiteY23" fmla="*/ 1455510 h 1455510"/>
                  <a:gd name="connsiteX0" fmla="*/ 0 w 4413566"/>
                  <a:gd name="connsiteY0" fmla="*/ 1348304 h 1348304"/>
                  <a:gd name="connsiteX1" fmla="*/ 27790 w 4413566"/>
                  <a:gd name="connsiteY1" fmla="*/ 1309578 h 1348304"/>
                  <a:gd name="connsiteX2" fmla="*/ 498921 w 4413566"/>
                  <a:gd name="connsiteY2" fmla="*/ 472301 h 1348304"/>
                  <a:gd name="connsiteX3" fmla="*/ 626561 w 4413566"/>
                  <a:gd name="connsiteY3" fmla="*/ 190608 h 1348304"/>
                  <a:gd name="connsiteX4" fmla="*/ 610259 w 4413566"/>
                  <a:gd name="connsiteY4" fmla="*/ 229852 h 1348304"/>
                  <a:gd name="connsiteX5" fmla="*/ 547920 w 4413566"/>
                  <a:gd name="connsiteY5" fmla="*/ 365602 h 1348304"/>
                  <a:gd name="connsiteX6" fmla="*/ 551792 w 4413566"/>
                  <a:gd name="connsiteY6" fmla="*/ 365602 h 1348304"/>
                  <a:gd name="connsiteX7" fmla="*/ 585345 w 4413566"/>
                  <a:gd name="connsiteY7" fmla="*/ 292046 h 1348304"/>
                  <a:gd name="connsiteX8" fmla="*/ 2206784 w 4413566"/>
                  <a:gd name="connsiteY8" fmla="*/ 0 h 1348304"/>
                  <a:gd name="connsiteX9" fmla="*/ 3828223 w 4413566"/>
                  <a:gd name="connsiteY9" fmla="*/ 292046 h 1348304"/>
                  <a:gd name="connsiteX10" fmla="*/ 3861776 w 4413566"/>
                  <a:gd name="connsiteY10" fmla="*/ 365602 h 1348304"/>
                  <a:gd name="connsiteX11" fmla="*/ 3865647 w 4413566"/>
                  <a:gd name="connsiteY11" fmla="*/ 365602 h 1348304"/>
                  <a:gd name="connsiteX12" fmla="*/ 3803308 w 4413566"/>
                  <a:gd name="connsiteY12" fmla="*/ 229852 h 1348304"/>
                  <a:gd name="connsiteX13" fmla="*/ 3787016 w 4413566"/>
                  <a:gd name="connsiteY13" fmla="*/ 190630 h 1348304"/>
                  <a:gd name="connsiteX14" fmla="*/ 3914645 w 4413566"/>
                  <a:gd name="connsiteY14" fmla="*/ 472301 h 1348304"/>
                  <a:gd name="connsiteX15" fmla="*/ 4385777 w 4413566"/>
                  <a:gd name="connsiteY15" fmla="*/ 1309578 h 1348304"/>
                  <a:gd name="connsiteX16" fmla="*/ 4413566 w 4413566"/>
                  <a:gd name="connsiteY16" fmla="*/ 1348302 h 1348304"/>
                  <a:gd name="connsiteX17" fmla="*/ 4372544 w 4413566"/>
                  <a:gd name="connsiteY17" fmla="*/ 1319711 h 1348304"/>
                  <a:gd name="connsiteX18" fmla="*/ 2206784 w 4413566"/>
                  <a:gd name="connsiteY18" fmla="*/ 1034162 h 1348304"/>
                  <a:gd name="connsiteX19" fmla="*/ 41024 w 4413566"/>
                  <a:gd name="connsiteY19" fmla="*/ 1319711 h 1348304"/>
                  <a:gd name="connsiteX20" fmla="*/ 0 w 4413566"/>
                  <a:gd name="connsiteY20" fmla="*/ 1348304 h 1348304"/>
                  <a:gd name="connsiteX0" fmla="*/ 0 w 4413566"/>
                  <a:gd name="connsiteY0" fmla="*/ 1348304 h 1348304"/>
                  <a:gd name="connsiteX1" fmla="*/ 27790 w 4413566"/>
                  <a:gd name="connsiteY1" fmla="*/ 1309578 h 1348304"/>
                  <a:gd name="connsiteX2" fmla="*/ 498921 w 4413566"/>
                  <a:gd name="connsiteY2" fmla="*/ 472301 h 1348304"/>
                  <a:gd name="connsiteX3" fmla="*/ 610259 w 4413566"/>
                  <a:gd name="connsiteY3" fmla="*/ 229852 h 1348304"/>
                  <a:gd name="connsiteX4" fmla="*/ 547920 w 4413566"/>
                  <a:gd name="connsiteY4" fmla="*/ 365602 h 1348304"/>
                  <a:gd name="connsiteX5" fmla="*/ 551792 w 4413566"/>
                  <a:gd name="connsiteY5" fmla="*/ 365602 h 1348304"/>
                  <a:gd name="connsiteX6" fmla="*/ 585345 w 4413566"/>
                  <a:gd name="connsiteY6" fmla="*/ 292046 h 1348304"/>
                  <a:gd name="connsiteX7" fmla="*/ 2206784 w 4413566"/>
                  <a:gd name="connsiteY7" fmla="*/ 0 h 1348304"/>
                  <a:gd name="connsiteX8" fmla="*/ 3828223 w 4413566"/>
                  <a:gd name="connsiteY8" fmla="*/ 292046 h 1348304"/>
                  <a:gd name="connsiteX9" fmla="*/ 3861776 w 4413566"/>
                  <a:gd name="connsiteY9" fmla="*/ 365602 h 1348304"/>
                  <a:gd name="connsiteX10" fmla="*/ 3865647 w 4413566"/>
                  <a:gd name="connsiteY10" fmla="*/ 365602 h 1348304"/>
                  <a:gd name="connsiteX11" fmla="*/ 3803308 w 4413566"/>
                  <a:gd name="connsiteY11" fmla="*/ 229852 h 1348304"/>
                  <a:gd name="connsiteX12" fmla="*/ 3787016 w 4413566"/>
                  <a:gd name="connsiteY12" fmla="*/ 190630 h 1348304"/>
                  <a:gd name="connsiteX13" fmla="*/ 3914645 w 4413566"/>
                  <a:gd name="connsiteY13" fmla="*/ 472301 h 1348304"/>
                  <a:gd name="connsiteX14" fmla="*/ 4385777 w 4413566"/>
                  <a:gd name="connsiteY14" fmla="*/ 1309578 h 1348304"/>
                  <a:gd name="connsiteX15" fmla="*/ 4413566 w 4413566"/>
                  <a:gd name="connsiteY15" fmla="*/ 1348302 h 1348304"/>
                  <a:gd name="connsiteX16" fmla="*/ 4372544 w 4413566"/>
                  <a:gd name="connsiteY16" fmla="*/ 1319711 h 1348304"/>
                  <a:gd name="connsiteX17" fmla="*/ 2206784 w 4413566"/>
                  <a:gd name="connsiteY17" fmla="*/ 1034162 h 1348304"/>
                  <a:gd name="connsiteX18" fmla="*/ 41024 w 4413566"/>
                  <a:gd name="connsiteY18" fmla="*/ 1319711 h 1348304"/>
                  <a:gd name="connsiteX19" fmla="*/ 0 w 4413566"/>
                  <a:gd name="connsiteY19" fmla="*/ 1348304 h 1348304"/>
                  <a:gd name="connsiteX0" fmla="*/ 0 w 4413566"/>
                  <a:gd name="connsiteY0" fmla="*/ 1348304 h 1348304"/>
                  <a:gd name="connsiteX1" fmla="*/ 27790 w 4413566"/>
                  <a:gd name="connsiteY1" fmla="*/ 1309578 h 1348304"/>
                  <a:gd name="connsiteX2" fmla="*/ 498921 w 4413566"/>
                  <a:gd name="connsiteY2" fmla="*/ 472301 h 1348304"/>
                  <a:gd name="connsiteX3" fmla="*/ 547920 w 4413566"/>
                  <a:gd name="connsiteY3" fmla="*/ 365602 h 1348304"/>
                  <a:gd name="connsiteX4" fmla="*/ 551792 w 4413566"/>
                  <a:gd name="connsiteY4" fmla="*/ 365602 h 1348304"/>
                  <a:gd name="connsiteX5" fmla="*/ 585345 w 4413566"/>
                  <a:gd name="connsiteY5" fmla="*/ 292046 h 1348304"/>
                  <a:gd name="connsiteX6" fmla="*/ 2206784 w 4413566"/>
                  <a:gd name="connsiteY6" fmla="*/ 0 h 1348304"/>
                  <a:gd name="connsiteX7" fmla="*/ 3828223 w 4413566"/>
                  <a:gd name="connsiteY7" fmla="*/ 292046 h 1348304"/>
                  <a:gd name="connsiteX8" fmla="*/ 3861776 w 4413566"/>
                  <a:gd name="connsiteY8" fmla="*/ 365602 h 1348304"/>
                  <a:gd name="connsiteX9" fmla="*/ 3865647 w 4413566"/>
                  <a:gd name="connsiteY9" fmla="*/ 365602 h 1348304"/>
                  <a:gd name="connsiteX10" fmla="*/ 3803308 w 4413566"/>
                  <a:gd name="connsiteY10" fmla="*/ 229852 h 1348304"/>
                  <a:gd name="connsiteX11" fmla="*/ 3787016 w 4413566"/>
                  <a:gd name="connsiteY11" fmla="*/ 190630 h 1348304"/>
                  <a:gd name="connsiteX12" fmla="*/ 3914645 w 4413566"/>
                  <a:gd name="connsiteY12" fmla="*/ 472301 h 1348304"/>
                  <a:gd name="connsiteX13" fmla="*/ 4385777 w 4413566"/>
                  <a:gd name="connsiteY13" fmla="*/ 1309578 h 1348304"/>
                  <a:gd name="connsiteX14" fmla="*/ 4413566 w 4413566"/>
                  <a:gd name="connsiteY14" fmla="*/ 1348302 h 1348304"/>
                  <a:gd name="connsiteX15" fmla="*/ 4372544 w 4413566"/>
                  <a:gd name="connsiteY15" fmla="*/ 1319711 h 1348304"/>
                  <a:gd name="connsiteX16" fmla="*/ 2206784 w 4413566"/>
                  <a:gd name="connsiteY16" fmla="*/ 1034162 h 1348304"/>
                  <a:gd name="connsiteX17" fmla="*/ 41024 w 4413566"/>
                  <a:gd name="connsiteY17" fmla="*/ 1319711 h 1348304"/>
                  <a:gd name="connsiteX18" fmla="*/ 0 w 4413566"/>
                  <a:gd name="connsiteY18" fmla="*/ 1348304 h 1348304"/>
                  <a:gd name="connsiteX0" fmla="*/ 0 w 4413566"/>
                  <a:gd name="connsiteY0" fmla="*/ 1348304 h 1348304"/>
                  <a:gd name="connsiteX1" fmla="*/ 27790 w 4413566"/>
                  <a:gd name="connsiteY1" fmla="*/ 1309578 h 1348304"/>
                  <a:gd name="connsiteX2" fmla="*/ 498921 w 4413566"/>
                  <a:gd name="connsiteY2" fmla="*/ 472301 h 1348304"/>
                  <a:gd name="connsiteX3" fmla="*/ 547920 w 4413566"/>
                  <a:gd name="connsiteY3" fmla="*/ 365602 h 1348304"/>
                  <a:gd name="connsiteX4" fmla="*/ 585345 w 4413566"/>
                  <a:gd name="connsiteY4" fmla="*/ 292046 h 1348304"/>
                  <a:gd name="connsiteX5" fmla="*/ 2206784 w 4413566"/>
                  <a:gd name="connsiteY5" fmla="*/ 0 h 1348304"/>
                  <a:gd name="connsiteX6" fmla="*/ 3828223 w 4413566"/>
                  <a:gd name="connsiteY6" fmla="*/ 292046 h 1348304"/>
                  <a:gd name="connsiteX7" fmla="*/ 3861776 w 4413566"/>
                  <a:gd name="connsiteY7" fmla="*/ 365602 h 1348304"/>
                  <a:gd name="connsiteX8" fmla="*/ 3865647 w 4413566"/>
                  <a:gd name="connsiteY8" fmla="*/ 365602 h 1348304"/>
                  <a:gd name="connsiteX9" fmla="*/ 3803308 w 4413566"/>
                  <a:gd name="connsiteY9" fmla="*/ 229852 h 1348304"/>
                  <a:gd name="connsiteX10" fmla="*/ 3787016 w 4413566"/>
                  <a:gd name="connsiteY10" fmla="*/ 190630 h 1348304"/>
                  <a:gd name="connsiteX11" fmla="*/ 3914645 w 4413566"/>
                  <a:gd name="connsiteY11" fmla="*/ 472301 h 1348304"/>
                  <a:gd name="connsiteX12" fmla="*/ 4385777 w 4413566"/>
                  <a:gd name="connsiteY12" fmla="*/ 1309578 h 1348304"/>
                  <a:gd name="connsiteX13" fmla="*/ 4413566 w 4413566"/>
                  <a:gd name="connsiteY13" fmla="*/ 1348302 h 1348304"/>
                  <a:gd name="connsiteX14" fmla="*/ 4372544 w 4413566"/>
                  <a:gd name="connsiteY14" fmla="*/ 1319711 h 1348304"/>
                  <a:gd name="connsiteX15" fmla="*/ 2206784 w 4413566"/>
                  <a:gd name="connsiteY15" fmla="*/ 1034162 h 1348304"/>
                  <a:gd name="connsiteX16" fmla="*/ 41024 w 4413566"/>
                  <a:gd name="connsiteY16" fmla="*/ 1319711 h 1348304"/>
                  <a:gd name="connsiteX17" fmla="*/ 0 w 4413566"/>
                  <a:gd name="connsiteY17" fmla="*/ 1348304 h 1348304"/>
                  <a:gd name="connsiteX0" fmla="*/ 0 w 4413566"/>
                  <a:gd name="connsiteY0" fmla="*/ 1348304 h 1348304"/>
                  <a:gd name="connsiteX1" fmla="*/ 27790 w 4413566"/>
                  <a:gd name="connsiteY1" fmla="*/ 1309578 h 1348304"/>
                  <a:gd name="connsiteX2" fmla="*/ 498921 w 4413566"/>
                  <a:gd name="connsiteY2" fmla="*/ 472301 h 1348304"/>
                  <a:gd name="connsiteX3" fmla="*/ 547920 w 4413566"/>
                  <a:gd name="connsiteY3" fmla="*/ 365602 h 1348304"/>
                  <a:gd name="connsiteX4" fmla="*/ 585345 w 4413566"/>
                  <a:gd name="connsiteY4" fmla="*/ 292046 h 1348304"/>
                  <a:gd name="connsiteX5" fmla="*/ 2206784 w 4413566"/>
                  <a:gd name="connsiteY5" fmla="*/ 0 h 1348304"/>
                  <a:gd name="connsiteX6" fmla="*/ 3828223 w 4413566"/>
                  <a:gd name="connsiteY6" fmla="*/ 292046 h 1348304"/>
                  <a:gd name="connsiteX7" fmla="*/ 3861776 w 4413566"/>
                  <a:gd name="connsiteY7" fmla="*/ 365602 h 1348304"/>
                  <a:gd name="connsiteX8" fmla="*/ 3865647 w 4413566"/>
                  <a:gd name="connsiteY8" fmla="*/ 365602 h 1348304"/>
                  <a:gd name="connsiteX9" fmla="*/ 3803308 w 4413566"/>
                  <a:gd name="connsiteY9" fmla="*/ 229852 h 1348304"/>
                  <a:gd name="connsiteX10" fmla="*/ 3914645 w 4413566"/>
                  <a:gd name="connsiteY10" fmla="*/ 472301 h 1348304"/>
                  <a:gd name="connsiteX11" fmla="*/ 4385777 w 4413566"/>
                  <a:gd name="connsiteY11" fmla="*/ 1309578 h 1348304"/>
                  <a:gd name="connsiteX12" fmla="*/ 4413566 w 4413566"/>
                  <a:gd name="connsiteY12" fmla="*/ 1348302 h 1348304"/>
                  <a:gd name="connsiteX13" fmla="*/ 4372544 w 4413566"/>
                  <a:gd name="connsiteY13" fmla="*/ 1319711 h 1348304"/>
                  <a:gd name="connsiteX14" fmla="*/ 2206784 w 4413566"/>
                  <a:gd name="connsiteY14" fmla="*/ 1034162 h 1348304"/>
                  <a:gd name="connsiteX15" fmla="*/ 41024 w 4413566"/>
                  <a:gd name="connsiteY15" fmla="*/ 1319711 h 1348304"/>
                  <a:gd name="connsiteX16" fmla="*/ 0 w 4413566"/>
                  <a:gd name="connsiteY16" fmla="*/ 1348304 h 1348304"/>
                  <a:gd name="connsiteX0" fmla="*/ 0 w 4413566"/>
                  <a:gd name="connsiteY0" fmla="*/ 1348304 h 1348304"/>
                  <a:gd name="connsiteX1" fmla="*/ 27790 w 4413566"/>
                  <a:gd name="connsiteY1" fmla="*/ 1309578 h 1348304"/>
                  <a:gd name="connsiteX2" fmla="*/ 498921 w 4413566"/>
                  <a:gd name="connsiteY2" fmla="*/ 472301 h 1348304"/>
                  <a:gd name="connsiteX3" fmla="*/ 547920 w 4413566"/>
                  <a:gd name="connsiteY3" fmla="*/ 365602 h 1348304"/>
                  <a:gd name="connsiteX4" fmla="*/ 585345 w 4413566"/>
                  <a:gd name="connsiteY4" fmla="*/ 292046 h 1348304"/>
                  <a:gd name="connsiteX5" fmla="*/ 2206784 w 4413566"/>
                  <a:gd name="connsiteY5" fmla="*/ 0 h 1348304"/>
                  <a:gd name="connsiteX6" fmla="*/ 3828223 w 4413566"/>
                  <a:gd name="connsiteY6" fmla="*/ 292046 h 1348304"/>
                  <a:gd name="connsiteX7" fmla="*/ 3861776 w 4413566"/>
                  <a:gd name="connsiteY7" fmla="*/ 365602 h 1348304"/>
                  <a:gd name="connsiteX8" fmla="*/ 3865647 w 4413566"/>
                  <a:gd name="connsiteY8" fmla="*/ 365602 h 1348304"/>
                  <a:gd name="connsiteX9" fmla="*/ 3914645 w 4413566"/>
                  <a:gd name="connsiteY9" fmla="*/ 472301 h 1348304"/>
                  <a:gd name="connsiteX10" fmla="*/ 4385777 w 4413566"/>
                  <a:gd name="connsiteY10" fmla="*/ 1309578 h 1348304"/>
                  <a:gd name="connsiteX11" fmla="*/ 4413566 w 4413566"/>
                  <a:gd name="connsiteY11" fmla="*/ 1348302 h 1348304"/>
                  <a:gd name="connsiteX12" fmla="*/ 4372544 w 4413566"/>
                  <a:gd name="connsiteY12" fmla="*/ 1319711 h 1348304"/>
                  <a:gd name="connsiteX13" fmla="*/ 2206784 w 4413566"/>
                  <a:gd name="connsiteY13" fmla="*/ 1034162 h 1348304"/>
                  <a:gd name="connsiteX14" fmla="*/ 41024 w 4413566"/>
                  <a:gd name="connsiteY14" fmla="*/ 1319711 h 1348304"/>
                  <a:gd name="connsiteX15" fmla="*/ 0 w 4413566"/>
                  <a:gd name="connsiteY15" fmla="*/ 1348304 h 1348304"/>
                  <a:gd name="connsiteX0" fmla="*/ 0 w 4413566"/>
                  <a:gd name="connsiteY0" fmla="*/ 1348304 h 1348304"/>
                  <a:gd name="connsiteX1" fmla="*/ 27790 w 4413566"/>
                  <a:gd name="connsiteY1" fmla="*/ 1309578 h 1348304"/>
                  <a:gd name="connsiteX2" fmla="*/ 498921 w 4413566"/>
                  <a:gd name="connsiteY2" fmla="*/ 472301 h 1348304"/>
                  <a:gd name="connsiteX3" fmla="*/ 547920 w 4413566"/>
                  <a:gd name="connsiteY3" fmla="*/ 365602 h 1348304"/>
                  <a:gd name="connsiteX4" fmla="*/ 585345 w 4413566"/>
                  <a:gd name="connsiteY4" fmla="*/ 292046 h 1348304"/>
                  <a:gd name="connsiteX5" fmla="*/ 2206784 w 4413566"/>
                  <a:gd name="connsiteY5" fmla="*/ 0 h 1348304"/>
                  <a:gd name="connsiteX6" fmla="*/ 3828223 w 4413566"/>
                  <a:gd name="connsiteY6" fmla="*/ 292046 h 1348304"/>
                  <a:gd name="connsiteX7" fmla="*/ 3861776 w 4413566"/>
                  <a:gd name="connsiteY7" fmla="*/ 365602 h 1348304"/>
                  <a:gd name="connsiteX8" fmla="*/ 3914645 w 4413566"/>
                  <a:gd name="connsiteY8" fmla="*/ 472301 h 1348304"/>
                  <a:gd name="connsiteX9" fmla="*/ 4385777 w 4413566"/>
                  <a:gd name="connsiteY9" fmla="*/ 1309578 h 1348304"/>
                  <a:gd name="connsiteX10" fmla="*/ 4413566 w 4413566"/>
                  <a:gd name="connsiteY10" fmla="*/ 1348302 h 1348304"/>
                  <a:gd name="connsiteX11" fmla="*/ 4372544 w 4413566"/>
                  <a:gd name="connsiteY11" fmla="*/ 1319711 h 1348304"/>
                  <a:gd name="connsiteX12" fmla="*/ 2206784 w 4413566"/>
                  <a:gd name="connsiteY12" fmla="*/ 1034162 h 1348304"/>
                  <a:gd name="connsiteX13" fmla="*/ 41024 w 4413566"/>
                  <a:gd name="connsiteY13" fmla="*/ 1319711 h 1348304"/>
                  <a:gd name="connsiteX14" fmla="*/ 0 w 4413566"/>
                  <a:gd name="connsiteY14" fmla="*/ 1348304 h 13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13566" h="1348304">
                    <a:moveTo>
                      <a:pt x="0" y="1348304"/>
                    </a:moveTo>
                    <a:lnTo>
                      <a:pt x="27790" y="1309578"/>
                    </a:lnTo>
                    <a:cubicBezTo>
                      <a:pt x="189464" y="1069164"/>
                      <a:pt x="348304" y="787401"/>
                      <a:pt x="498921" y="472301"/>
                    </a:cubicBezTo>
                    <a:lnTo>
                      <a:pt x="547920" y="365602"/>
                    </a:lnTo>
                    <a:lnTo>
                      <a:pt x="585345" y="292046"/>
                    </a:lnTo>
                    <a:cubicBezTo>
                      <a:pt x="739673" y="125376"/>
                      <a:pt x="1406975" y="0"/>
                      <a:pt x="2206784" y="0"/>
                    </a:cubicBezTo>
                    <a:cubicBezTo>
                      <a:pt x="3006592" y="0"/>
                      <a:pt x="3673894" y="125376"/>
                      <a:pt x="3828223" y="292046"/>
                    </a:cubicBezTo>
                    <a:lnTo>
                      <a:pt x="3861776" y="365602"/>
                    </a:lnTo>
                    <a:lnTo>
                      <a:pt x="3914645" y="472301"/>
                    </a:lnTo>
                    <a:cubicBezTo>
                      <a:pt x="4065263" y="787401"/>
                      <a:pt x="4224103" y="1069164"/>
                      <a:pt x="4385777" y="1309578"/>
                    </a:cubicBezTo>
                    <a:lnTo>
                      <a:pt x="4413566" y="1348302"/>
                    </a:lnTo>
                    <a:lnTo>
                      <a:pt x="4372544" y="1319711"/>
                    </a:lnTo>
                    <a:cubicBezTo>
                      <a:pt x="4085426" y="1154278"/>
                      <a:pt x="3224378" y="1034162"/>
                      <a:pt x="2206784" y="1034162"/>
                    </a:cubicBezTo>
                    <a:cubicBezTo>
                      <a:pt x="1189190" y="1034162"/>
                      <a:pt x="328142" y="1154278"/>
                      <a:pt x="41024" y="1319711"/>
                    </a:cubicBezTo>
                    <a:lnTo>
                      <a:pt x="0" y="1348304"/>
                    </a:lnTo>
                    <a:close/>
                  </a:path>
                </a:pathLst>
              </a:custGeom>
              <a:solidFill>
                <a:srgbClr val="7A0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64">
                <a:extLst>
                  <a:ext uri="{FF2B5EF4-FFF2-40B4-BE49-F238E27FC236}">
                    <a16:creationId xmlns:a16="http://schemas.microsoft.com/office/drawing/2014/main" id="{A9CE900E-5741-8B22-45D4-AD1464B48AC6}"/>
                  </a:ext>
                </a:extLst>
              </p:cNvPr>
              <p:cNvSpPr/>
              <p:nvPr/>
            </p:nvSpPr>
            <p:spPr>
              <a:xfrm rot="10800000">
                <a:off x="4454617" y="5026692"/>
                <a:ext cx="1034305" cy="756956"/>
              </a:xfrm>
              <a:custGeom>
                <a:avLst/>
                <a:gdLst>
                  <a:gd name="connsiteX0" fmla="*/ 1501868 w 1501868"/>
                  <a:gd name="connsiteY0" fmla="*/ 1278640 h 1278640"/>
                  <a:gd name="connsiteX1" fmla="*/ 1500696 w 1501868"/>
                  <a:gd name="connsiteY1" fmla="*/ 1278640 h 1278640"/>
                  <a:gd name="connsiteX2" fmla="*/ 1500743 w 1501868"/>
                  <a:gd name="connsiteY2" fmla="*/ 1278489 h 1278640"/>
                  <a:gd name="connsiteX3" fmla="*/ 750935 w 1501868"/>
                  <a:gd name="connsiteY3" fmla="*/ 1034344 h 1278640"/>
                  <a:gd name="connsiteX4" fmla="*/ 1127 w 1501868"/>
                  <a:gd name="connsiteY4" fmla="*/ 1278489 h 1278640"/>
                  <a:gd name="connsiteX5" fmla="*/ 1174 w 1501868"/>
                  <a:gd name="connsiteY5" fmla="*/ 1278640 h 1278640"/>
                  <a:gd name="connsiteX6" fmla="*/ 0 w 1501868"/>
                  <a:gd name="connsiteY6" fmla="*/ 1278640 h 1278640"/>
                  <a:gd name="connsiteX7" fmla="*/ 19496 w 1501868"/>
                  <a:gd name="connsiteY7" fmla="*/ 1117332 h 1278640"/>
                  <a:gd name="connsiteX8" fmla="*/ 62243 w 1501868"/>
                  <a:gd name="connsiteY8" fmla="*/ 236055 h 1278640"/>
                  <a:gd name="connsiteX9" fmla="*/ 60969 w 1501868"/>
                  <a:gd name="connsiteY9" fmla="*/ 204385 h 1278640"/>
                  <a:gd name="connsiteX10" fmla="*/ 60563 w 1501868"/>
                  <a:gd name="connsiteY10" fmla="*/ 203200 h 1278640"/>
                  <a:gd name="connsiteX11" fmla="*/ 750935 w 1501868"/>
                  <a:gd name="connsiteY11" fmla="*/ 0 h 1278640"/>
                  <a:gd name="connsiteX12" fmla="*/ 1441307 w 1501868"/>
                  <a:gd name="connsiteY12" fmla="*/ 203200 h 1278640"/>
                  <a:gd name="connsiteX13" fmla="*/ 1440899 w 1501868"/>
                  <a:gd name="connsiteY13" fmla="*/ 204391 h 1278640"/>
                  <a:gd name="connsiteX14" fmla="*/ 1439625 w 1501868"/>
                  <a:gd name="connsiteY14" fmla="*/ 236055 h 1278640"/>
                  <a:gd name="connsiteX15" fmla="*/ 1482372 w 1501868"/>
                  <a:gd name="connsiteY15" fmla="*/ 1117332 h 127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1868" h="1278640">
                    <a:moveTo>
                      <a:pt x="1501868" y="1278640"/>
                    </a:moveTo>
                    <a:lnTo>
                      <a:pt x="1500696" y="1278640"/>
                    </a:lnTo>
                    <a:lnTo>
                      <a:pt x="1500743" y="1278489"/>
                    </a:lnTo>
                    <a:cubicBezTo>
                      <a:pt x="1500743" y="1143651"/>
                      <a:pt x="1165043" y="1034344"/>
                      <a:pt x="750935" y="1034344"/>
                    </a:cubicBezTo>
                    <a:cubicBezTo>
                      <a:pt x="336827" y="1034344"/>
                      <a:pt x="1127" y="1143651"/>
                      <a:pt x="1127" y="1278489"/>
                    </a:cubicBezTo>
                    <a:lnTo>
                      <a:pt x="1174" y="1278640"/>
                    </a:lnTo>
                    <a:lnTo>
                      <a:pt x="0" y="1278640"/>
                    </a:lnTo>
                    <a:lnTo>
                      <a:pt x="19496" y="1117332"/>
                    </a:lnTo>
                    <a:cubicBezTo>
                      <a:pt x="51916" y="804003"/>
                      <a:pt x="66018" y="508092"/>
                      <a:pt x="62243" y="236055"/>
                    </a:cubicBezTo>
                    <a:lnTo>
                      <a:pt x="60969" y="204385"/>
                    </a:lnTo>
                    <a:lnTo>
                      <a:pt x="60563" y="203200"/>
                    </a:lnTo>
                    <a:cubicBezTo>
                      <a:pt x="60563" y="90976"/>
                      <a:pt x="369653" y="0"/>
                      <a:pt x="750935" y="0"/>
                    </a:cubicBezTo>
                    <a:cubicBezTo>
                      <a:pt x="1132217" y="0"/>
                      <a:pt x="1441307" y="90976"/>
                      <a:pt x="1441307" y="203200"/>
                    </a:cubicBezTo>
                    <a:lnTo>
                      <a:pt x="1440899" y="204391"/>
                    </a:lnTo>
                    <a:lnTo>
                      <a:pt x="1439625" y="236055"/>
                    </a:lnTo>
                    <a:cubicBezTo>
                      <a:pt x="1435850" y="508092"/>
                      <a:pt x="1449952" y="804003"/>
                      <a:pt x="1482372" y="1117332"/>
                    </a:cubicBezTo>
                    <a:close/>
                  </a:path>
                </a:pathLst>
              </a:custGeom>
              <a:solidFill>
                <a:srgbClr val="582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47A695A7-D459-3D2C-9028-4305CBF96C17}"/>
                  </a:ext>
                </a:extLst>
              </p:cNvPr>
              <p:cNvSpPr txBox="1"/>
              <p:nvPr/>
            </p:nvSpPr>
            <p:spPr>
              <a:xfrm>
                <a:off x="3739086" y="1366615"/>
                <a:ext cx="2500556" cy="369332"/>
              </a:xfrm>
              <a:prstGeom prst="rect">
                <a:avLst/>
              </a:prstGeom>
              <a:noFill/>
            </p:spPr>
            <p:txBody>
              <a:bodyPr wrap="none" rtlCol="0">
                <a:spAutoFit/>
              </a:bodyPr>
              <a:lstStyle/>
              <a:p>
                <a:r>
                  <a:rPr lang="en-US" dirty="0">
                    <a:solidFill>
                      <a:schemeClr val="bg2"/>
                    </a:solidFill>
                    <a:latin typeface="Avenir Next LT Pro Demi" panose="020B0704020202020204" pitchFamily="34" charset="0"/>
                  </a:rPr>
                  <a:t>(Assigned + Working)</a:t>
                </a:r>
              </a:p>
            </p:txBody>
          </p:sp>
          <p:sp>
            <p:nvSpPr>
              <p:cNvPr id="52" name="TextBox 51">
                <a:extLst>
                  <a:ext uri="{FF2B5EF4-FFF2-40B4-BE49-F238E27FC236}">
                    <a16:creationId xmlns:a16="http://schemas.microsoft.com/office/drawing/2014/main" id="{7B794A19-A9A8-CE0B-1EE5-BE581A7C2225}"/>
                  </a:ext>
                </a:extLst>
              </p:cNvPr>
              <p:cNvSpPr txBox="1"/>
              <p:nvPr/>
            </p:nvSpPr>
            <p:spPr>
              <a:xfrm>
                <a:off x="4675618" y="2211891"/>
                <a:ext cx="582532" cy="369332"/>
              </a:xfrm>
              <a:prstGeom prst="rect">
                <a:avLst/>
              </a:prstGeom>
              <a:noFill/>
            </p:spPr>
            <p:txBody>
              <a:bodyPr wrap="none" rtlCol="0">
                <a:spAutoFit/>
              </a:bodyPr>
              <a:lstStyle/>
              <a:p>
                <a:r>
                  <a:rPr lang="en-US" dirty="0">
                    <a:solidFill>
                      <a:schemeClr val="bg2"/>
                    </a:solidFill>
                    <a:latin typeface="Avenir Next LT Pro Demi" panose="020B0704020202020204" pitchFamily="34" charset="0"/>
                  </a:rPr>
                  <a:t>FLC</a:t>
                </a:r>
              </a:p>
            </p:txBody>
          </p:sp>
          <p:sp>
            <p:nvSpPr>
              <p:cNvPr id="53" name="TextBox 52">
                <a:extLst>
                  <a:ext uri="{FF2B5EF4-FFF2-40B4-BE49-F238E27FC236}">
                    <a16:creationId xmlns:a16="http://schemas.microsoft.com/office/drawing/2014/main" id="{B867AC5E-8DE7-5CE4-D15C-D753A5864815}"/>
                  </a:ext>
                </a:extLst>
              </p:cNvPr>
              <p:cNvSpPr txBox="1"/>
              <p:nvPr/>
            </p:nvSpPr>
            <p:spPr>
              <a:xfrm>
                <a:off x="4258279" y="2964110"/>
                <a:ext cx="1510413" cy="369332"/>
              </a:xfrm>
              <a:prstGeom prst="rect">
                <a:avLst/>
              </a:prstGeom>
              <a:noFill/>
            </p:spPr>
            <p:txBody>
              <a:bodyPr wrap="none" rtlCol="0">
                <a:spAutoFit/>
              </a:bodyPr>
              <a:lstStyle/>
              <a:p>
                <a:r>
                  <a:rPr lang="en-US" dirty="0">
                    <a:solidFill>
                      <a:schemeClr val="bg1"/>
                    </a:solidFill>
                    <a:latin typeface="Avenir Next LT Pro Demi" panose="020B0704020202020204" pitchFamily="34" charset="0"/>
                  </a:rPr>
                  <a:t>SDR Nurture</a:t>
                </a:r>
              </a:p>
            </p:txBody>
          </p:sp>
          <p:sp>
            <p:nvSpPr>
              <p:cNvPr id="54" name="TextBox 53">
                <a:extLst>
                  <a:ext uri="{FF2B5EF4-FFF2-40B4-BE49-F238E27FC236}">
                    <a16:creationId xmlns:a16="http://schemas.microsoft.com/office/drawing/2014/main" id="{583097EC-F3DA-6134-AA9C-012451312CC5}"/>
                  </a:ext>
                </a:extLst>
              </p:cNvPr>
              <p:cNvSpPr txBox="1"/>
              <p:nvPr/>
            </p:nvSpPr>
            <p:spPr>
              <a:xfrm>
                <a:off x="4564348" y="3751103"/>
                <a:ext cx="763735" cy="369332"/>
              </a:xfrm>
              <a:prstGeom prst="rect">
                <a:avLst/>
              </a:prstGeom>
              <a:noFill/>
            </p:spPr>
            <p:txBody>
              <a:bodyPr wrap="none" rtlCol="0">
                <a:spAutoFit/>
              </a:bodyPr>
              <a:lstStyle/>
              <a:p>
                <a:r>
                  <a:rPr lang="en-US" dirty="0">
                    <a:solidFill>
                      <a:schemeClr val="bg1"/>
                    </a:solidFill>
                    <a:latin typeface="Avenir Next LT Pro Demi" panose="020B0704020202020204" pitchFamily="34" charset="0"/>
                  </a:rPr>
                  <a:t>Dead</a:t>
                </a:r>
              </a:p>
            </p:txBody>
          </p:sp>
          <p:sp>
            <p:nvSpPr>
              <p:cNvPr id="55" name="TextBox 54">
                <a:extLst>
                  <a:ext uri="{FF2B5EF4-FFF2-40B4-BE49-F238E27FC236}">
                    <a16:creationId xmlns:a16="http://schemas.microsoft.com/office/drawing/2014/main" id="{BB7B970A-F297-3695-119E-53974F470D13}"/>
                  </a:ext>
                </a:extLst>
              </p:cNvPr>
              <p:cNvSpPr txBox="1"/>
              <p:nvPr/>
            </p:nvSpPr>
            <p:spPr>
              <a:xfrm>
                <a:off x="4633590" y="4583958"/>
                <a:ext cx="633507" cy="369332"/>
              </a:xfrm>
              <a:prstGeom prst="rect">
                <a:avLst/>
              </a:prstGeom>
              <a:noFill/>
            </p:spPr>
            <p:txBody>
              <a:bodyPr wrap="none" rtlCol="0">
                <a:spAutoFit/>
              </a:bodyPr>
              <a:lstStyle/>
              <a:p>
                <a:r>
                  <a:rPr lang="en-US" dirty="0">
                    <a:solidFill>
                      <a:schemeClr val="bg1"/>
                    </a:solidFill>
                    <a:latin typeface="Avenir Next LT Pro Demi" panose="020B0704020202020204" pitchFamily="34" charset="0"/>
                  </a:rPr>
                  <a:t>SQL</a:t>
                </a:r>
              </a:p>
            </p:txBody>
          </p:sp>
          <p:sp>
            <p:nvSpPr>
              <p:cNvPr id="56" name="TextBox 55">
                <a:extLst>
                  <a:ext uri="{FF2B5EF4-FFF2-40B4-BE49-F238E27FC236}">
                    <a16:creationId xmlns:a16="http://schemas.microsoft.com/office/drawing/2014/main" id="{42E56245-3AE8-6CBF-BA06-8A658113ED54}"/>
                  </a:ext>
                </a:extLst>
              </p:cNvPr>
              <p:cNvSpPr txBox="1"/>
              <p:nvPr/>
            </p:nvSpPr>
            <p:spPr>
              <a:xfrm>
                <a:off x="4443380" y="5300415"/>
                <a:ext cx="1123375" cy="276999"/>
              </a:xfrm>
              <a:prstGeom prst="rect">
                <a:avLst/>
              </a:prstGeom>
              <a:noFill/>
            </p:spPr>
            <p:txBody>
              <a:bodyPr wrap="square" rtlCol="0">
                <a:spAutoFit/>
              </a:bodyPr>
              <a:lstStyle/>
              <a:p>
                <a:r>
                  <a:rPr lang="en-US" sz="1200" dirty="0">
                    <a:solidFill>
                      <a:schemeClr val="bg1"/>
                    </a:solidFill>
                    <a:latin typeface="Avenir Next LT Pro Demi" panose="020B0704020202020204" pitchFamily="34" charset="0"/>
                  </a:rPr>
                  <a:t>Opportunity</a:t>
                </a:r>
              </a:p>
            </p:txBody>
          </p:sp>
        </p:grpSp>
      </p:grpSp>
    </p:spTree>
    <p:extLst>
      <p:ext uri="{BB962C8B-B14F-4D97-AF65-F5344CB8AC3E}">
        <p14:creationId xmlns:p14="http://schemas.microsoft.com/office/powerpoint/2010/main" val="129754101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7E6903-5CC5-99CB-36D8-BCDFCF0D96C1}"/>
              </a:ext>
            </a:extLst>
          </p:cNvPr>
          <p:cNvSpPr txBox="1"/>
          <p:nvPr/>
        </p:nvSpPr>
        <p:spPr>
          <a:xfrm>
            <a:off x="779500" y="453149"/>
            <a:ext cx="1125500" cy="400110"/>
          </a:xfrm>
          <a:prstGeom prst="rect">
            <a:avLst/>
          </a:prstGeom>
          <a:noFill/>
        </p:spPr>
        <p:txBody>
          <a:bodyPr wrap="square" rtlCol="0">
            <a:spAutoFit/>
          </a:bodyPr>
          <a:lstStyle/>
          <a:p>
            <a:r>
              <a:rPr lang="en-US" sz="2000" dirty="0">
                <a:solidFill>
                  <a:schemeClr val="bg1"/>
                </a:solidFill>
                <a:latin typeface="Grotesque" panose="020F0502020204030204" pitchFamily="34" charset="0"/>
              </a:rPr>
              <a:t>PQCs &amp;</a:t>
            </a:r>
          </a:p>
        </p:txBody>
      </p:sp>
      <p:cxnSp>
        <p:nvCxnSpPr>
          <p:cNvPr id="7" name="Straight Connector 6">
            <a:extLst>
              <a:ext uri="{FF2B5EF4-FFF2-40B4-BE49-F238E27FC236}">
                <a16:creationId xmlns:a16="http://schemas.microsoft.com/office/drawing/2014/main" id="{E3113B5D-57BD-38CC-12DB-293AE7200E5D}"/>
              </a:ext>
            </a:extLst>
          </p:cNvPr>
          <p:cNvCxnSpPr/>
          <p:nvPr/>
        </p:nvCxnSpPr>
        <p:spPr>
          <a:xfrm>
            <a:off x="797331" y="863892"/>
            <a:ext cx="10597337" cy="0"/>
          </a:xfrm>
          <a:prstGeom prst="line">
            <a:avLst/>
          </a:prstGeom>
          <a:ln w="6350">
            <a:solidFill>
              <a:schemeClr val="bg1">
                <a:alpha val="50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F9A460DE-CD20-1758-9D69-21C9F72557F4}"/>
                  </a:ext>
                </a:extLst>
              </p14:cNvPr>
              <p14:cNvContentPartPr/>
              <p14:nvPr/>
            </p14:nvContentPartPr>
            <p14:xfrm>
              <a:off x="13523381" y="1934602"/>
              <a:ext cx="360" cy="360"/>
            </p14:xfrm>
          </p:contentPart>
        </mc:Choice>
        <mc:Fallback xmlns="">
          <p:pic>
            <p:nvPicPr>
              <p:cNvPr id="21" name="Ink 20">
                <a:extLst>
                  <a:ext uri="{FF2B5EF4-FFF2-40B4-BE49-F238E27FC236}">
                    <a16:creationId xmlns:a16="http://schemas.microsoft.com/office/drawing/2014/main" id="{F9A460DE-CD20-1758-9D69-21C9F72557F4}"/>
                  </a:ext>
                </a:extLst>
              </p:cNvPr>
              <p:cNvPicPr/>
              <p:nvPr/>
            </p:nvPicPr>
            <p:blipFill>
              <a:blip r:embed="rId5"/>
              <a:stretch>
                <a:fillRect/>
              </a:stretch>
            </p:blipFill>
            <p:spPr>
              <a:xfrm>
                <a:off x="13517261" y="1928482"/>
                <a:ext cx="12600" cy="12600"/>
              </a:xfrm>
              <a:prstGeom prst="rect">
                <a:avLst/>
              </a:prstGeom>
            </p:spPr>
          </p:pic>
        </mc:Fallback>
      </mc:AlternateContent>
      <p:grpSp>
        <p:nvGrpSpPr>
          <p:cNvPr id="9" name="Group 8">
            <a:extLst>
              <a:ext uri="{FF2B5EF4-FFF2-40B4-BE49-F238E27FC236}">
                <a16:creationId xmlns:a16="http://schemas.microsoft.com/office/drawing/2014/main" id="{21367CBD-36F8-77AF-20D5-1CF28840ED24}"/>
              </a:ext>
            </a:extLst>
          </p:cNvPr>
          <p:cNvGrpSpPr/>
          <p:nvPr/>
        </p:nvGrpSpPr>
        <p:grpSpPr>
          <a:xfrm>
            <a:off x="5842206" y="610099"/>
            <a:ext cx="507586" cy="507586"/>
            <a:chOff x="1926241" y="1867721"/>
            <a:chExt cx="507586" cy="507586"/>
          </a:xfrm>
        </p:grpSpPr>
        <p:sp useBgFill="1">
          <p:nvSpPr>
            <p:cNvPr id="6" name="Oval 5">
              <a:extLst>
                <a:ext uri="{FF2B5EF4-FFF2-40B4-BE49-F238E27FC236}">
                  <a16:creationId xmlns:a16="http://schemas.microsoft.com/office/drawing/2014/main" id="{C701A06C-98D8-4FDA-C5F9-A6EC0264358F}"/>
                </a:ext>
              </a:extLst>
            </p:cNvPr>
            <p:cNvSpPr/>
            <p:nvPr/>
          </p:nvSpPr>
          <p:spPr>
            <a:xfrm>
              <a:off x="1926241" y="1867721"/>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3" name="Picture 2">
              <a:extLst>
                <a:ext uri="{FF2B5EF4-FFF2-40B4-BE49-F238E27FC236}">
                  <a16:creationId xmlns:a16="http://schemas.microsoft.com/office/drawing/2014/main" id="{F81A3798-DF95-78BB-37FD-B3616618F50D}"/>
                </a:ext>
              </a:extLst>
            </p:cNvPr>
            <p:cNvPicPr>
              <a:picLocks noChangeAspect="1"/>
            </p:cNvPicPr>
            <p:nvPr/>
          </p:nvPicPr>
          <p:blipFill>
            <a:blip r:embed="rId6">
              <a:lum bright="70000" contrast="-70000"/>
            </a:blip>
            <a:stretch>
              <a:fillRect/>
            </a:stretch>
          </p:blipFill>
          <p:spPr>
            <a:xfrm>
              <a:off x="2028050" y="1969114"/>
              <a:ext cx="304800" cy="304800"/>
            </a:xfrm>
            <a:prstGeom prst="rect">
              <a:avLst/>
            </a:prstGeom>
          </p:spPr>
        </p:pic>
      </p:grpSp>
      <p:sp>
        <p:nvSpPr>
          <p:cNvPr id="2" name="TextBox 1">
            <a:extLst>
              <a:ext uri="{FF2B5EF4-FFF2-40B4-BE49-F238E27FC236}">
                <a16:creationId xmlns:a16="http://schemas.microsoft.com/office/drawing/2014/main" id="{44DDA1D7-077C-C377-B98D-437A47368A9C}"/>
              </a:ext>
            </a:extLst>
          </p:cNvPr>
          <p:cNvSpPr txBox="1"/>
          <p:nvPr/>
        </p:nvSpPr>
        <p:spPr>
          <a:xfrm>
            <a:off x="1770100" y="463948"/>
            <a:ext cx="1125500" cy="369332"/>
          </a:xfrm>
          <a:prstGeom prst="rect">
            <a:avLst/>
          </a:prstGeom>
          <a:noFill/>
        </p:spPr>
        <p:txBody>
          <a:bodyPr wrap="square" rtlCol="0">
            <a:spAutoFit/>
          </a:bodyPr>
          <a:lstStyle/>
          <a:p>
            <a:r>
              <a:rPr lang="en-US" sz="1800" kern="1200" dirty="0">
                <a:solidFill>
                  <a:srgbClr val="FFFFFF"/>
                </a:solidFill>
                <a:effectLst/>
                <a:latin typeface="Grotesque" panose="020B0504020202020204" pitchFamily="34" charset="0"/>
                <a:ea typeface="+mn-ea"/>
                <a:cs typeface="+mn-cs"/>
              </a:rPr>
              <a:t>Status</a:t>
            </a:r>
            <a:endParaRPr lang="en-US" sz="2000" dirty="0">
              <a:solidFill>
                <a:schemeClr val="bg1"/>
              </a:solidFill>
              <a:latin typeface="Grotesque" panose="020F0502020204030204" pitchFamily="34" charset="0"/>
            </a:endParaRPr>
          </a:p>
        </p:txBody>
      </p:sp>
      <p:grpSp>
        <p:nvGrpSpPr>
          <p:cNvPr id="5" name="Group 4">
            <a:extLst>
              <a:ext uri="{FF2B5EF4-FFF2-40B4-BE49-F238E27FC236}">
                <a16:creationId xmlns:a16="http://schemas.microsoft.com/office/drawing/2014/main" id="{8DBD978B-73E9-43B9-9461-55F958BC5095}"/>
              </a:ext>
            </a:extLst>
          </p:cNvPr>
          <p:cNvGrpSpPr/>
          <p:nvPr/>
        </p:nvGrpSpPr>
        <p:grpSpPr>
          <a:xfrm>
            <a:off x="2260494" y="1270085"/>
            <a:ext cx="7671011" cy="5405842"/>
            <a:chOff x="3368250" y="432802"/>
            <a:chExt cx="7744241" cy="5592662"/>
          </a:xfrm>
        </p:grpSpPr>
        <p:cxnSp>
          <p:nvCxnSpPr>
            <p:cNvPr id="8" name="Straight Arrow Connector 7">
              <a:extLst>
                <a:ext uri="{FF2B5EF4-FFF2-40B4-BE49-F238E27FC236}">
                  <a16:creationId xmlns:a16="http://schemas.microsoft.com/office/drawing/2014/main" id="{4AB6E640-F048-CC38-6C76-997AA98BB803}"/>
                </a:ext>
              </a:extLst>
            </p:cNvPr>
            <p:cNvCxnSpPr>
              <a:cxnSpLocks/>
            </p:cNvCxnSpPr>
            <p:nvPr/>
          </p:nvCxnSpPr>
          <p:spPr>
            <a:xfrm flipH="1">
              <a:off x="5141683" y="5211013"/>
              <a:ext cx="5019818" cy="60535"/>
            </a:xfrm>
            <a:prstGeom prst="straightConnector1">
              <a:avLst/>
            </a:prstGeom>
            <a:ln w="19050">
              <a:solidFill>
                <a:schemeClr val="bg2">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775B3C6-21FE-551D-5DC8-4E5F4EE68FD9}"/>
                </a:ext>
              </a:extLst>
            </p:cNvPr>
            <p:cNvCxnSpPr>
              <a:cxnSpLocks/>
            </p:cNvCxnSpPr>
            <p:nvPr/>
          </p:nvCxnSpPr>
          <p:spPr>
            <a:xfrm flipH="1">
              <a:off x="5258150" y="4425152"/>
              <a:ext cx="5019818" cy="60535"/>
            </a:xfrm>
            <a:prstGeom prst="straightConnector1">
              <a:avLst/>
            </a:prstGeom>
            <a:ln w="19050">
              <a:solidFill>
                <a:schemeClr val="bg2">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EC75336-F915-95A5-D5EA-F50D0263464F}"/>
                </a:ext>
              </a:extLst>
            </p:cNvPr>
            <p:cNvCxnSpPr>
              <a:cxnSpLocks/>
            </p:cNvCxnSpPr>
            <p:nvPr/>
          </p:nvCxnSpPr>
          <p:spPr>
            <a:xfrm flipH="1">
              <a:off x="5322501" y="3702640"/>
              <a:ext cx="5019818" cy="60535"/>
            </a:xfrm>
            <a:prstGeom prst="straightConnector1">
              <a:avLst/>
            </a:prstGeom>
            <a:ln w="19050">
              <a:solidFill>
                <a:schemeClr val="bg2">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A1BB345-BCF2-142B-0C4C-78A9D6023400}"/>
                </a:ext>
              </a:extLst>
            </p:cNvPr>
            <p:cNvCxnSpPr>
              <a:cxnSpLocks/>
            </p:cNvCxnSpPr>
            <p:nvPr/>
          </p:nvCxnSpPr>
          <p:spPr>
            <a:xfrm flipH="1">
              <a:off x="5506964" y="2876230"/>
              <a:ext cx="5019818" cy="60535"/>
            </a:xfrm>
            <a:prstGeom prst="straightConnector1">
              <a:avLst/>
            </a:prstGeom>
            <a:ln w="19050">
              <a:solidFill>
                <a:schemeClr val="bg2">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5D92302-3327-30D2-52B6-BAB93B5096BD}"/>
                </a:ext>
              </a:extLst>
            </p:cNvPr>
            <p:cNvCxnSpPr>
              <a:cxnSpLocks/>
            </p:cNvCxnSpPr>
            <p:nvPr/>
          </p:nvCxnSpPr>
          <p:spPr>
            <a:xfrm flipH="1">
              <a:off x="5440165" y="2114051"/>
              <a:ext cx="5019818" cy="60535"/>
            </a:xfrm>
            <a:prstGeom prst="straightConnector1">
              <a:avLst/>
            </a:prstGeom>
            <a:ln w="19050">
              <a:solidFill>
                <a:schemeClr val="bg2">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95227C9-D35C-EBAB-F89B-6F58CCA6AEBE}"/>
                </a:ext>
              </a:extLst>
            </p:cNvPr>
            <p:cNvCxnSpPr>
              <a:cxnSpLocks/>
            </p:cNvCxnSpPr>
            <p:nvPr/>
          </p:nvCxnSpPr>
          <p:spPr>
            <a:xfrm flipH="1">
              <a:off x="5756543" y="1288346"/>
              <a:ext cx="5098813" cy="69878"/>
            </a:xfrm>
            <a:prstGeom prst="straightConnector1">
              <a:avLst/>
            </a:prstGeom>
            <a:ln w="19050">
              <a:solidFill>
                <a:schemeClr val="bg2">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002CDB9-C313-79FF-4B74-7B1D9A85CBEC}"/>
                </a:ext>
              </a:extLst>
            </p:cNvPr>
            <p:cNvCxnSpPr>
              <a:cxnSpLocks/>
              <a:endCxn id="23" idx="4"/>
            </p:cNvCxnSpPr>
            <p:nvPr/>
          </p:nvCxnSpPr>
          <p:spPr>
            <a:xfrm>
              <a:off x="7685314" y="1030349"/>
              <a:ext cx="28235" cy="4494031"/>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B5CB88E5-B1E9-01EB-30CA-FC654212C06A}"/>
                </a:ext>
              </a:extLst>
            </p:cNvPr>
            <p:cNvSpPr/>
            <p:nvPr/>
          </p:nvSpPr>
          <p:spPr>
            <a:xfrm>
              <a:off x="7341130" y="957160"/>
              <a:ext cx="688368" cy="688368"/>
            </a:xfrm>
            <a:prstGeom prst="ellipse">
              <a:avLst/>
            </a:prstGeom>
            <a:solidFill>
              <a:srgbClr val="7A032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effectLst>
                    <a:outerShdw blurRad="38100" dist="38100" dir="2700000" algn="tl">
                      <a:srgbClr val="000000">
                        <a:alpha val="43137"/>
                      </a:srgbClr>
                    </a:outerShdw>
                  </a:effectLst>
                </a:rPr>
                <a:t>169</a:t>
              </a:r>
            </a:p>
          </p:txBody>
        </p:sp>
        <p:sp>
          <p:nvSpPr>
            <p:cNvPr id="18" name="Oval 17">
              <a:extLst>
                <a:ext uri="{FF2B5EF4-FFF2-40B4-BE49-F238E27FC236}">
                  <a16:creationId xmlns:a16="http://schemas.microsoft.com/office/drawing/2014/main" id="{D7BCC6E9-C1C3-306E-74A8-6F8CA4E23079}"/>
                </a:ext>
              </a:extLst>
            </p:cNvPr>
            <p:cNvSpPr/>
            <p:nvPr/>
          </p:nvSpPr>
          <p:spPr>
            <a:xfrm>
              <a:off x="7341130" y="2517384"/>
              <a:ext cx="688368" cy="688368"/>
            </a:xfrm>
            <a:prstGeom prst="ellipse">
              <a:avLst/>
            </a:prstGeom>
            <a:solidFill>
              <a:srgbClr val="FA790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23</a:t>
              </a:r>
            </a:p>
          </p:txBody>
        </p:sp>
        <p:sp>
          <p:nvSpPr>
            <p:cNvPr id="19" name="Oval 18">
              <a:extLst>
                <a:ext uri="{FF2B5EF4-FFF2-40B4-BE49-F238E27FC236}">
                  <a16:creationId xmlns:a16="http://schemas.microsoft.com/office/drawing/2014/main" id="{1AA7BFCA-5BE4-41DE-432E-8346ACAD534E}"/>
                </a:ext>
              </a:extLst>
            </p:cNvPr>
            <p:cNvSpPr/>
            <p:nvPr/>
          </p:nvSpPr>
          <p:spPr>
            <a:xfrm>
              <a:off x="7341130" y="4077608"/>
              <a:ext cx="688368" cy="688368"/>
            </a:xfrm>
            <a:prstGeom prst="ellipse">
              <a:avLst/>
            </a:prstGeom>
            <a:solidFill>
              <a:srgbClr val="0B436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16</a:t>
              </a:r>
            </a:p>
          </p:txBody>
        </p:sp>
        <p:sp>
          <p:nvSpPr>
            <p:cNvPr id="20" name="Oval 19">
              <a:extLst>
                <a:ext uri="{FF2B5EF4-FFF2-40B4-BE49-F238E27FC236}">
                  <a16:creationId xmlns:a16="http://schemas.microsoft.com/office/drawing/2014/main" id="{E708E1EB-6838-ED5B-CB5F-76468A777DB1}"/>
                </a:ext>
              </a:extLst>
            </p:cNvPr>
            <p:cNvSpPr/>
            <p:nvPr/>
          </p:nvSpPr>
          <p:spPr>
            <a:xfrm>
              <a:off x="7341130" y="3297496"/>
              <a:ext cx="688368" cy="688368"/>
            </a:xfrm>
            <a:prstGeom prst="ellipse">
              <a:avLst/>
            </a:prstGeom>
            <a:solidFill>
              <a:srgbClr val="0499D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62</a:t>
              </a:r>
            </a:p>
          </p:txBody>
        </p:sp>
        <p:sp>
          <p:nvSpPr>
            <p:cNvPr id="22" name="Oval 21">
              <a:extLst>
                <a:ext uri="{FF2B5EF4-FFF2-40B4-BE49-F238E27FC236}">
                  <a16:creationId xmlns:a16="http://schemas.microsoft.com/office/drawing/2014/main" id="{11098427-4DC1-F374-3397-FAC0FCD080A7}"/>
                </a:ext>
              </a:extLst>
            </p:cNvPr>
            <p:cNvSpPr/>
            <p:nvPr/>
          </p:nvSpPr>
          <p:spPr>
            <a:xfrm>
              <a:off x="7341130" y="1737272"/>
              <a:ext cx="688368" cy="688368"/>
            </a:xfrm>
            <a:prstGeom prst="ellipse">
              <a:avLst/>
            </a:prstGeom>
            <a:solidFill>
              <a:srgbClr val="CB233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3</a:t>
              </a:r>
            </a:p>
          </p:txBody>
        </p:sp>
        <p:sp>
          <p:nvSpPr>
            <p:cNvPr id="23" name="Oval 22">
              <a:extLst>
                <a:ext uri="{FF2B5EF4-FFF2-40B4-BE49-F238E27FC236}">
                  <a16:creationId xmlns:a16="http://schemas.microsoft.com/office/drawing/2014/main" id="{4E06A6B4-8D9F-A47E-DA0B-945EABA452B7}"/>
                </a:ext>
              </a:extLst>
            </p:cNvPr>
            <p:cNvSpPr/>
            <p:nvPr/>
          </p:nvSpPr>
          <p:spPr>
            <a:xfrm>
              <a:off x="7369365" y="4836012"/>
              <a:ext cx="688368" cy="688368"/>
            </a:xfrm>
            <a:prstGeom prst="ellipse">
              <a:avLst/>
            </a:prstGeom>
            <a:solidFill>
              <a:srgbClr val="582C6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5</a:t>
              </a:r>
            </a:p>
          </p:txBody>
        </p:sp>
        <p:cxnSp>
          <p:nvCxnSpPr>
            <p:cNvPr id="24" name="Straight Arrow Connector 23">
              <a:extLst>
                <a:ext uri="{FF2B5EF4-FFF2-40B4-BE49-F238E27FC236}">
                  <a16:creationId xmlns:a16="http://schemas.microsoft.com/office/drawing/2014/main" id="{5B9B2E2A-390B-9A37-79E2-8FD17706EDB1}"/>
                </a:ext>
              </a:extLst>
            </p:cNvPr>
            <p:cNvCxnSpPr>
              <a:cxnSpLocks/>
              <a:endCxn id="30" idx="4"/>
            </p:cNvCxnSpPr>
            <p:nvPr/>
          </p:nvCxnSpPr>
          <p:spPr>
            <a:xfrm>
              <a:off x="9130987" y="1030349"/>
              <a:ext cx="28235" cy="4494031"/>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8F0E296-323B-100D-1CA3-0E46C70C834C}"/>
                </a:ext>
              </a:extLst>
            </p:cNvPr>
            <p:cNvSpPr/>
            <p:nvPr/>
          </p:nvSpPr>
          <p:spPr>
            <a:xfrm>
              <a:off x="8786803" y="957160"/>
              <a:ext cx="688368" cy="688368"/>
            </a:xfrm>
            <a:prstGeom prst="ellipse">
              <a:avLst/>
            </a:prstGeom>
            <a:solidFill>
              <a:srgbClr val="7A032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effectLst>
                    <a:outerShdw blurRad="38100" dist="38100" dir="2700000" algn="tl">
                      <a:srgbClr val="000000">
                        <a:alpha val="43137"/>
                      </a:srgbClr>
                    </a:outerShdw>
                  </a:effectLst>
                </a:rPr>
                <a:t>146</a:t>
              </a:r>
            </a:p>
          </p:txBody>
        </p:sp>
        <p:sp>
          <p:nvSpPr>
            <p:cNvPr id="26" name="Oval 25">
              <a:extLst>
                <a:ext uri="{FF2B5EF4-FFF2-40B4-BE49-F238E27FC236}">
                  <a16:creationId xmlns:a16="http://schemas.microsoft.com/office/drawing/2014/main" id="{A0962429-C67A-07B6-F9C0-77F887C4A92C}"/>
                </a:ext>
              </a:extLst>
            </p:cNvPr>
            <p:cNvSpPr/>
            <p:nvPr/>
          </p:nvSpPr>
          <p:spPr>
            <a:xfrm>
              <a:off x="8786803" y="2517384"/>
              <a:ext cx="688368" cy="688368"/>
            </a:xfrm>
            <a:prstGeom prst="ellipse">
              <a:avLst/>
            </a:prstGeom>
            <a:solidFill>
              <a:srgbClr val="FA790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7</a:t>
              </a:r>
            </a:p>
          </p:txBody>
        </p:sp>
        <p:sp>
          <p:nvSpPr>
            <p:cNvPr id="27" name="Oval 26">
              <a:extLst>
                <a:ext uri="{FF2B5EF4-FFF2-40B4-BE49-F238E27FC236}">
                  <a16:creationId xmlns:a16="http://schemas.microsoft.com/office/drawing/2014/main" id="{073FEFEC-3B00-9CF3-8286-0B501CA86E0D}"/>
                </a:ext>
              </a:extLst>
            </p:cNvPr>
            <p:cNvSpPr/>
            <p:nvPr/>
          </p:nvSpPr>
          <p:spPr>
            <a:xfrm>
              <a:off x="8786803" y="4077608"/>
              <a:ext cx="688368" cy="688368"/>
            </a:xfrm>
            <a:prstGeom prst="ellipse">
              <a:avLst/>
            </a:prstGeom>
            <a:solidFill>
              <a:srgbClr val="0B436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10</a:t>
              </a:r>
            </a:p>
          </p:txBody>
        </p:sp>
        <p:sp>
          <p:nvSpPr>
            <p:cNvPr id="28" name="Oval 27">
              <a:extLst>
                <a:ext uri="{FF2B5EF4-FFF2-40B4-BE49-F238E27FC236}">
                  <a16:creationId xmlns:a16="http://schemas.microsoft.com/office/drawing/2014/main" id="{5CC84408-AE2A-B096-DD1E-BB12F0F34D89}"/>
                </a:ext>
              </a:extLst>
            </p:cNvPr>
            <p:cNvSpPr/>
            <p:nvPr/>
          </p:nvSpPr>
          <p:spPr>
            <a:xfrm>
              <a:off x="8786803" y="3297496"/>
              <a:ext cx="688368" cy="688368"/>
            </a:xfrm>
            <a:prstGeom prst="ellipse">
              <a:avLst/>
            </a:prstGeom>
            <a:solidFill>
              <a:srgbClr val="0499D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32</a:t>
              </a:r>
            </a:p>
          </p:txBody>
        </p:sp>
        <p:sp>
          <p:nvSpPr>
            <p:cNvPr id="29" name="Oval 28">
              <a:extLst>
                <a:ext uri="{FF2B5EF4-FFF2-40B4-BE49-F238E27FC236}">
                  <a16:creationId xmlns:a16="http://schemas.microsoft.com/office/drawing/2014/main" id="{C8B36314-02B7-51C8-1EDD-79D557BB8BDE}"/>
                </a:ext>
              </a:extLst>
            </p:cNvPr>
            <p:cNvSpPr/>
            <p:nvPr/>
          </p:nvSpPr>
          <p:spPr>
            <a:xfrm>
              <a:off x="8786803" y="1737272"/>
              <a:ext cx="688368" cy="688368"/>
            </a:xfrm>
            <a:prstGeom prst="ellipse">
              <a:avLst/>
            </a:prstGeom>
            <a:solidFill>
              <a:srgbClr val="CB233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5</a:t>
              </a:r>
            </a:p>
          </p:txBody>
        </p:sp>
        <p:sp>
          <p:nvSpPr>
            <p:cNvPr id="30" name="Oval 29">
              <a:extLst>
                <a:ext uri="{FF2B5EF4-FFF2-40B4-BE49-F238E27FC236}">
                  <a16:creationId xmlns:a16="http://schemas.microsoft.com/office/drawing/2014/main" id="{08CD0605-FD73-A0C1-7C6B-981641028FE2}"/>
                </a:ext>
              </a:extLst>
            </p:cNvPr>
            <p:cNvSpPr/>
            <p:nvPr/>
          </p:nvSpPr>
          <p:spPr>
            <a:xfrm>
              <a:off x="8815038" y="4836012"/>
              <a:ext cx="688368" cy="688368"/>
            </a:xfrm>
            <a:prstGeom prst="ellipse">
              <a:avLst/>
            </a:prstGeom>
            <a:solidFill>
              <a:srgbClr val="582C6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0</a:t>
              </a:r>
            </a:p>
          </p:txBody>
        </p:sp>
        <p:cxnSp>
          <p:nvCxnSpPr>
            <p:cNvPr id="31" name="Straight Arrow Connector 30">
              <a:extLst>
                <a:ext uri="{FF2B5EF4-FFF2-40B4-BE49-F238E27FC236}">
                  <a16:creationId xmlns:a16="http://schemas.microsoft.com/office/drawing/2014/main" id="{7B662D04-13E3-419A-A663-F44600E45ADD}"/>
                </a:ext>
              </a:extLst>
            </p:cNvPr>
            <p:cNvCxnSpPr>
              <a:cxnSpLocks/>
              <a:endCxn id="37" idx="4"/>
            </p:cNvCxnSpPr>
            <p:nvPr/>
          </p:nvCxnSpPr>
          <p:spPr>
            <a:xfrm>
              <a:off x="10514411" y="1017351"/>
              <a:ext cx="28235" cy="4494031"/>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41E57144-24C2-3125-7CFE-C81114C63691}"/>
                </a:ext>
              </a:extLst>
            </p:cNvPr>
            <p:cNvSpPr/>
            <p:nvPr/>
          </p:nvSpPr>
          <p:spPr>
            <a:xfrm>
              <a:off x="10170227" y="944162"/>
              <a:ext cx="688368" cy="688368"/>
            </a:xfrm>
            <a:prstGeom prst="ellipse">
              <a:avLst/>
            </a:prstGeom>
            <a:solidFill>
              <a:srgbClr val="7A032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effectLst>
                    <a:outerShdw blurRad="38100" dist="38100" dir="2700000" algn="tl">
                      <a:srgbClr val="000000">
                        <a:alpha val="43137"/>
                      </a:srgbClr>
                    </a:outerShdw>
                  </a:effectLst>
                </a:rPr>
                <a:t>163</a:t>
              </a:r>
            </a:p>
          </p:txBody>
        </p:sp>
        <p:sp>
          <p:nvSpPr>
            <p:cNvPr id="33" name="Oval 32">
              <a:extLst>
                <a:ext uri="{FF2B5EF4-FFF2-40B4-BE49-F238E27FC236}">
                  <a16:creationId xmlns:a16="http://schemas.microsoft.com/office/drawing/2014/main" id="{720AA679-9AA7-79B0-A03B-4C9A8EA8D2F0}"/>
                </a:ext>
              </a:extLst>
            </p:cNvPr>
            <p:cNvSpPr/>
            <p:nvPr/>
          </p:nvSpPr>
          <p:spPr>
            <a:xfrm>
              <a:off x="10170227" y="2504386"/>
              <a:ext cx="688368" cy="688368"/>
            </a:xfrm>
            <a:prstGeom prst="ellipse">
              <a:avLst/>
            </a:prstGeom>
            <a:solidFill>
              <a:srgbClr val="FA790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1</a:t>
              </a:r>
            </a:p>
          </p:txBody>
        </p:sp>
        <p:sp>
          <p:nvSpPr>
            <p:cNvPr id="34" name="Oval 33">
              <a:extLst>
                <a:ext uri="{FF2B5EF4-FFF2-40B4-BE49-F238E27FC236}">
                  <a16:creationId xmlns:a16="http://schemas.microsoft.com/office/drawing/2014/main" id="{C12E267D-86C9-5B51-FF18-334CAF2DE375}"/>
                </a:ext>
              </a:extLst>
            </p:cNvPr>
            <p:cNvSpPr/>
            <p:nvPr/>
          </p:nvSpPr>
          <p:spPr>
            <a:xfrm>
              <a:off x="10170227" y="4064610"/>
              <a:ext cx="688368" cy="688368"/>
            </a:xfrm>
            <a:prstGeom prst="ellipse">
              <a:avLst/>
            </a:prstGeom>
            <a:solidFill>
              <a:srgbClr val="0B436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3</a:t>
              </a:r>
            </a:p>
          </p:txBody>
        </p:sp>
        <p:sp>
          <p:nvSpPr>
            <p:cNvPr id="35" name="Oval 34">
              <a:extLst>
                <a:ext uri="{FF2B5EF4-FFF2-40B4-BE49-F238E27FC236}">
                  <a16:creationId xmlns:a16="http://schemas.microsoft.com/office/drawing/2014/main" id="{409A014E-9946-C57D-DEC0-3D67B155D968}"/>
                </a:ext>
              </a:extLst>
            </p:cNvPr>
            <p:cNvSpPr/>
            <p:nvPr/>
          </p:nvSpPr>
          <p:spPr>
            <a:xfrm>
              <a:off x="10170227" y="3284498"/>
              <a:ext cx="688368" cy="688368"/>
            </a:xfrm>
            <a:prstGeom prst="ellipse">
              <a:avLst/>
            </a:prstGeom>
            <a:solidFill>
              <a:srgbClr val="0499D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23</a:t>
              </a:r>
            </a:p>
          </p:txBody>
        </p:sp>
        <p:sp>
          <p:nvSpPr>
            <p:cNvPr id="36" name="Oval 35">
              <a:extLst>
                <a:ext uri="{FF2B5EF4-FFF2-40B4-BE49-F238E27FC236}">
                  <a16:creationId xmlns:a16="http://schemas.microsoft.com/office/drawing/2014/main" id="{3F067F9A-DC65-A436-48D8-BD8FE6A5CD52}"/>
                </a:ext>
              </a:extLst>
            </p:cNvPr>
            <p:cNvSpPr/>
            <p:nvPr/>
          </p:nvSpPr>
          <p:spPr>
            <a:xfrm>
              <a:off x="10170227" y="1724274"/>
              <a:ext cx="688368" cy="688368"/>
            </a:xfrm>
            <a:prstGeom prst="ellipse">
              <a:avLst/>
            </a:prstGeom>
            <a:solidFill>
              <a:srgbClr val="CB233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1</a:t>
              </a:r>
            </a:p>
          </p:txBody>
        </p:sp>
        <p:sp>
          <p:nvSpPr>
            <p:cNvPr id="37" name="Oval 36">
              <a:extLst>
                <a:ext uri="{FF2B5EF4-FFF2-40B4-BE49-F238E27FC236}">
                  <a16:creationId xmlns:a16="http://schemas.microsoft.com/office/drawing/2014/main" id="{F4238F06-7316-C933-F5ED-40FAC4ACECAE}"/>
                </a:ext>
              </a:extLst>
            </p:cNvPr>
            <p:cNvSpPr/>
            <p:nvPr/>
          </p:nvSpPr>
          <p:spPr>
            <a:xfrm>
              <a:off x="10198462" y="4823014"/>
              <a:ext cx="688368" cy="688368"/>
            </a:xfrm>
            <a:prstGeom prst="ellipse">
              <a:avLst/>
            </a:prstGeom>
            <a:solidFill>
              <a:srgbClr val="582C6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0</a:t>
              </a:r>
            </a:p>
          </p:txBody>
        </p:sp>
        <p:sp>
          <p:nvSpPr>
            <p:cNvPr id="38" name="TextBox 37">
              <a:extLst>
                <a:ext uri="{FF2B5EF4-FFF2-40B4-BE49-F238E27FC236}">
                  <a16:creationId xmlns:a16="http://schemas.microsoft.com/office/drawing/2014/main" id="{B37A9309-9B1C-729E-5FC8-7236B4460A19}"/>
                </a:ext>
              </a:extLst>
            </p:cNvPr>
            <p:cNvSpPr txBox="1"/>
            <p:nvPr/>
          </p:nvSpPr>
          <p:spPr>
            <a:xfrm>
              <a:off x="7341130" y="444137"/>
              <a:ext cx="873957" cy="461665"/>
            </a:xfrm>
            <a:prstGeom prst="rect">
              <a:avLst/>
            </a:prstGeom>
            <a:noFill/>
          </p:spPr>
          <p:txBody>
            <a:bodyPr wrap="none" rtlCol="0">
              <a:spAutoFit/>
            </a:bodyPr>
            <a:lstStyle/>
            <a:p>
              <a:r>
                <a:rPr lang="en-US" sz="2400" dirty="0">
                  <a:solidFill>
                    <a:schemeClr val="bg1"/>
                  </a:solidFill>
                  <a:latin typeface="Avenir Next LT Pro Demi" panose="020B0704020202020204" pitchFamily="34" charset="0"/>
                </a:rPr>
                <a:t>June</a:t>
              </a:r>
            </a:p>
          </p:txBody>
        </p:sp>
        <p:sp>
          <p:nvSpPr>
            <p:cNvPr id="39" name="TextBox 38">
              <a:extLst>
                <a:ext uri="{FF2B5EF4-FFF2-40B4-BE49-F238E27FC236}">
                  <a16:creationId xmlns:a16="http://schemas.microsoft.com/office/drawing/2014/main" id="{5D32AF88-072C-146D-197A-FABCC0250564}"/>
                </a:ext>
              </a:extLst>
            </p:cNvPr>
            <p:cNvSpPr txBox="1"/>
            <p:nvPr/>
          </p:nvSpPr>
          <p:spPr>
            <a:xfrm>
              <a:off x="8629449" y="445602"/>
              <a:ext cx="758541" cy="461665"/>
            </a:xfrm>
            <a:prstGeom prst="rect">
              <a:avLst/>
            </a:prstGeom>
            <a:noFill/>
          </p:spPr>
          <p:txBody>
            <a:bodyPr wrap="none" rtlCol="0">
              <a:spAutoFit/>
            </a:bodyPr>
            <a:lstStyle/>
            <a:p>
              <a:r>
                <a:rPr lang="en-US" sz="2400" dirty="0">
                  <a:solidFill>
                    <a:schemeClr val="bg1"/>
                  </a:solidFill>
                  <a:latin typeface="Avenir Next LT Pro Demi" panose="020B0704020202020204" pitchFamily="34" charset="0"/>
                </a:rPr>
                <a:t>July</a:t>
              </a:r>
            </a:p>
          </p:txBody>
        </p:sp>
        <p:sp>
          <p:nvSpPr>
            <p:cNvPr id="40" name="TextBox 39">
              <a:extLst>
                <a:ext uri="{FF2B5EF4-FFF2-40B4-BE49-F238E27FC236}">
                  <a16:creationId xmlns:a16="http://schemas.microsoft.com/office/drawing/2014/main" id="{2095AAC3-FA83-F705-53C1-A778F461E1F4}"/>
                </a:ext>
              </a:extLst>
            </p:cNvPr>
            <p:cNvSpPr txBox="1"/>
            <p:nvPr/>
          </p:nvSpPr>
          <p:spPr>
            <a:xfrm>
              <a:off x="9916330" y="438105"/>
              <a:ext cx="1196161" cy="461665"/>
            </a:xfrm>
            <a:prstGeom prst="rect">
              <a:avLst/>
            </a:prstGeom>
            <a:noFill/>
          </p:spPr>
          <p:txBody>
            <a:bodyPr wrap="none" rtlCol="0">
              <a:spAutoFit/>
            </a:bodyPr>
            <a:lstStyle/>
            <a:p>
              <a:r>
                <a:rPr lang="en-US" sz="2400" dirty="0">
                  <a:solidFill>
                    <a:schemeClr val="bg1"/>
                  </a:solidFill>
                  <a:latin typeface="Avenir Next LT Pro Demi" panose="020B0704020202020204" pitchFamily="34" charset="0"/>
                </a:rPr>
                <a:t>August</a:t>
              </a:r>
            </a:p>
          </p:txBody>
        </p:sp>
        <p:sp>
          <p:nvSpPr>
            <p:cNvPr id="41" name="TextBox 40">
              <a:extLst>
                <a:ext uri="{FF2B5EF4-FFF2-40B4-BE49-F238E27FC236}">
                  <a16:creationId xmlns:a16="http://schemas.microsoft.com/office/drawing/2014/main" id="{25B1BDCB-A096-D04F-DD6F-AFF4A7FE789A}"/>
                </a:ext>
              </a:extLst>
            </p:cNvPr>
            <p:cNvSpPr txBox="1"/>
            <p:nvPr/>
          </p:nvSpPr>
          <p:spPr>
            <a:xfrm>
              <a:off x="7442930" y="5662236"/>
              <a:ext cx="559769" cy="338554"/>
            </a:xfrm>
            <a:prstGeom prst="rect">
              <a:avLst/>
            </a:prstGeom>
            <a:noFill/>
          </p:spPr>
          <p:txBody>
            <a:bodyPr wrap="none" rtlCol="0">
              <a:spAutoFit/>
            </a:bodyPr>
            <a:lstStyle/>
            <a:p>
              <a:r>
                <a:rPr lang="en-US" sz="1600" dirty="0">
                  <a:solidFill>
                    <a:schemeClr val="bg1"/>
                  </a:solidFill>
                  <a:latin typeface="Avenir Next LT Pro Demi" panose="020B0704020202020204" pitchFamily="34" charset="0"/>
                </a:rPr>
                <a:t>278</a:t>
              </a:r>
            </a:p>
          </p:txBody>
        </p:sp>
        <p:sp>
          <p:nvSpPr>
            <p:cNvPr id="42" name="TextBox 41">
              <a:extLst>
                <a:ext uri="{FF2B5EF4-FFF2-40B4-BE49-F238E27FC236}">
                  <a16:creationId xmlns:a16="http://schemas.microsoft.com/office/drawing/2014/main" id="{E683C011-C628-579F-D4A8-981C934ABBB8}"/>
                </a:ext>
              </a:extLst>
            </p:cNvPr>
            <p:cNvSpPr txBox="1"/>
            <p:nvPr/>
          </p:nvSpPr>
          <p:spPr>
            <a:xfrm>
              <a:off x="8879337" y="5686910"/>
              <a:ext cx="559769" cy="338554"/>
            </a:xfrm>
            <a:prstGeom prst="rect">
              <a:avLst/>
            </a:prstGeom>
            <a:noFill/>
          </p:spPr>
          <p:txBody>
            <a:bodyPr wrap="none" rtlCol="0">
              <a:spAutoFit/>
            </a:bodyPr>
            <a:lstStyle/>
            <a:p>
              <a:r>
                <a:rPr lang="en-US" sz="1600" dirty="0">
                  <a:solidFill>
                    <a:schemeClr val="bg1"/>
                  </a:solidFill>
                  <a:latin typeface="Avenir Next LT Pro Demi" panose="020B0704020202020204" pitchFamily="34" charset="0"/>
                </a:rPr>
                <a:t>200</a:t>
              </a:r>
            </a:p>
          </p:txBody>
        </p:sp>
        <p:sp>
          <p:nvSpPr>
            <p:cNvPr id="43" name="TextBox 42">
              <a:extLst>
                <a:ext uri="{FF2B5EF4-FFF2-40B4-BE49-F238E27FC236}">
                  <a16:creationId xmlns:a16="http://schemas.microsoft.com/office/drawing/2014/main" id="{A5339C96-D814-74A6-6E51-2D26F9B6952D}"/>
                </a:ext>
              </a:extLst>
            </p:cNvPr>
            <p:cNvSpPr txBox="1"/>
            <p:nvPr/>
          </p:nvSpPr>
          <p:spPr>
            <a:xfrm>
              <a:off x="10303132" y="5674573"/>
              <a:ext cx="559769" cy="338554"/>
            </a:xfrm>
            <a:prstGeom prst="rect">
              <a:avLst/>
            </a:prstGeom>
            <a:noFill/>
          </p:spPr>
          <p:txBody>
            <a:bodyPr wrap="none" rtlCol="0">
              <a:spAutoFit/>
            </a:bodyPr>
            <a:lstStyle/>
            <a:p>
              <a:r>
                <a:rPr lang="en-US" sz="1600" dirty="0">
                  <a:solidFill>
                    <a:schemeClr val="bg1"/>
                  </a:solidFill>
                  <a:latin typeface="Avenir Next LT Pro Demi" panose="020B0704020202020204" pitchFamily="34" charset="0"/>
                </a:rPr>
                <a:t>191</a:t>
              </a:r>
            </a:p>
          </p:txBody>
        </p:sp>
        <p:grpSp>
          <p:nvGrpSpPr>
            <p:cNvPr id="44" name="Group 43">
              <a:extLst>
                <a:ext uri="{FF2B5EF4-FFF2-40B4-BE49-F238E27FC236}">
                  <a16:creationId xmlns:a16="http://schemas.microsoft.com/office/drawing/2014/main" id="{3D1A7E45-AE80-A367-9758-F29B7FEC0BD5}"/>
                </a:ext>
              </a:extLst>
            </p:cNvPr>
            <p:cNvGrpSpPr/>
            <p:nvPr/>
          </p:nvGrpSpPr>
          <p:grpSpPr>
            <a:xfrm>
              <a:off x="3368250" y="432802"/>
              <a:ext cx="3392424" cy="5232908"/>
              <a:chOff x="3270808" y="550740"/>
              <a:chExt cx="3392424" cy="5232908"/>
            </a:xfrm>
          </p:grpSpPr>
          <p:sp>
            <p:nvSpPr>
              <p:cNvPr id="45" name="Freeform 63">
                <a:extLst>
                  <a:ext uri="{FF2B5EF4-FFF2-40B4-BE49-F238E27FC236}">
                    <a16:creationId xmlns:a16="http://schemas.microsoft.com/office/drawing/2014/main" id="{881E9553-0E48-A3EF-A6B7-59ED76A67FA5}"/>
                  </a:ext>
                </a:extLst>
              </p:cNvPr>
              <p:cNvSpPr/>
              <p:nvPr/>
            </p:nvSpPr>
            <p:spPr>
              <a:xfrm rot="10800000">
                <a:off x="4264991" y="3345284"/>
                <a:ext cx="1404060" cy="1663390"/>
              </a:xfrm>
              <a:custGeom>
                <a:avLst/>
                <a:gdLst>
                  <a:gd name="connsiteX0" fmla="*/ 249718 w 1877126"/>
                  <a:gd name="connsiteY0" fmla="*/ 27848 h 2151276"/>
                  <a:gd name="connsiteX1" fmla="*/ 248598 w 1877126"/>
                  <a:gd name="connsiteY1" fmla="*/ 1 h 2151276"/>
                  <a:gd name="connsiteX2" fmla="*/ 248598 w 1877126"/>
                  <a:gd name="connsiteY2" fmla="*/ 0 h 2151276"/>
                  <a:gd name="connsiteX3" fmla="*/ 238214 w 1877126"/>
                  <a:gd name="connsiteY3" fmla="*/ 507182 h 2151276"/>
                  <a:gd name="connsiteX4" fmla="*/ 242944 w 1877126"/>
                  <a:gd name="connsiteY4" fmla="*/ 409270 h 2151276"/>
                  <a:gd name="connsiteX5" fmla="*/ 242072 w 1877126"/>
                  <a:gd name="connsiteY5" fmla="*/ 456825 h 2151276"/>
                  <a:gd name="connsiteX6" fmla="*/ 1638913 w 1877126"/>
                  <a:gd name="connsiteY6" fmla="*/ 507183 h 2151276"/>
                  <a:gd name="connsiteX7" fmla="*/ 1635054 w 1877126"/>
                  <a:gd name="connsiteY7" fmla="*/ 456825 h 2151276"/>
                  <a:gd name="connsiteX8" fmla="*/ 1634182 w 1877126"/>
                  <a:gd name="connsiteY8" fmla="*/ 409270 h 2151276"/>
                  <a:gd name="connsiteX9" fmla="*/ 1877126 w 1877126"/>
                  <a:gd name="connsiteY9" fmla="*/ 2151276 h 2151276"/>
                  <a:gd name="connsiteX10" fmla="*/ 1875772 w 1877126"/>
                  <a:gd name="connsiteY10" fmla="*/ 2151276 h 2151276"/>
                  <a:gd name="connsiteX11" fmla="*/ 1875824 w 1877126"/>
                  <a:gd name="connsiteY11" fmla="*/ 2151120 h 2151276"/>
                  <a:gd name="connsiteX12" fmla="*/ 938564 w 1877126"/>
                  <a:gd name="connsiteY12" fmla="*/ 1866284 h 2151276"/>
                  <a:gd name="connsiteX13" fmla="*/ 1304 w 1877126"/>
                  <a:gd name="connsiteY13" fmla="*/ 2151120 h 2151276"/>
                  <a:gd name="connsiteX14" fmla="*/ 1356 w 1877126"/>
                  <a:gd name="connsiteY14" fmla="*/ 2151276 h 2151276"/>
                  <a:gd name="connsiteX15" fmla="*/ 0 w 1877126"/>
                  <a:gd name="connsiteY15" fmla="*/ 2151276 h 2151276"/>
                  <a:gd name="connsiteX16" fmla="*/ 87655 w 1877126"/>
                  <a:gd name="connsiteY16" fmla="*/ 1728827 h 2151276"/>
                  <a:gd name="connsiteX17" fmla="*/ 207125 w 1877126"/>
                  <a:gd name="connsiteY17" fmla="*/ 912947 h 2151276"/>
                  <a:gd name="connsiteX18" fmla="*/ 207127 w 1877126"/>
                  <a:gd name="connsiteY18" fmla="*/ 912926 h 2151276"/>
                  <a:gd name="connsiteX19" fmla="*/ 207125 w 1877126"/>
                  <a:gd name="connsiteY19" fmla="*/ 912948 h 2151276"/>
                  <a:gd name="connsiteX20" fmla="*/ 187629 w 1877126"/>
                  <a:gd name="connsiteY20" fmla="*/ 1074256 h 2151276"/>
                  <a:gd name="connsiteX21" fmla="*/ 188803 w 1877126"/>
                  <a:gd name="connsiteY21" fmla="*/ 1074256 h 2151276"/>
                  <a:gd name="connsiteX22" fmla="*/ 188756 w 1877126"/>
                  <a:gd name="connsiteY22" fmla="*/ 1074105 h 2151276"/>
                  <a:gd name="connsiteX23" fmla="*/ 938564 w 1877126"/>
                  <a:gd name="connsiteY23" fmla="*/ 829960 h 2151276"/>
                  <a:gd name="connsiteX24" fmla="*/ 1688372 w 1877126"/>
                  <a:gd name="connsiteY24" fmla="*/ 1074105 h 2151276"/>
                  <a:gd name="connsiteX25" fmla="*/ 1688325 w 1877126"/>
                  <a:gd name="connsiteY25" fmla="*/ 1074256 h 2151276"/>
                  <a:gd name="connsiteX26" fmla="*/ 1689497 w 1877126"/>
                  <a:gd name="connsiteY26" fmla="*/ 1074256 h 2151276"/>
                  <a:gd name="connsiteX27" fmla="*/ 1670001 w 1877126"/>
                  <a:gd name="connsiteY27" fmla="*/ 912948 h 2151276"/>
                  <a:gd name="connsiteX28" fmla="*/ 1669999 w 1877126"/>
                  <a:gd name="connsiteY28" fmla="*/ 912919 h 2151276"/>
                  <a:gd name="connsiteX29" fmla="*/ 1670001 w 1877126"/>
                  <a:gd name="connsiteY29" fmla="*/ 912947 h 2151276"/>
                  <a:gd name="connsiteX30" fmla="*/ 1789472 w 1877126"/>
                  <a:gd name="connsiteY30" fmla="*/ 1728827 h 2151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7126" h="2151276">
                    <a:moveTo>
                      <a:pt x="249718" y="27848"/>
                    </a:moveTo>
                    <a:lnTo>
                      <a:pt x="248598" y="1"/>
                    </a:lnTo>
                    <a:lnTo>
                      <a:pt x="248598" y="0"/>
                    </a:lnTo>
                    <a:close/>
                    <a:moveTo>
                      <a:pt x="238214" y="507182"/>
                    </a:moveTo>
                    <a:lnTo>
                      <a:pt x="242944" y="409270"/>
                    </a:lnTo>
                    <a:lnTo>
                      <a:pt x="242072" y="456825"/>
                    </a:lnTo>
                    <a:close/>
                    <a:moveTo>
                      <a:pt x="1638913" y="507183"/>
                    </a:moveTo>
                    <a:lnTo>
                      <a:pt x="1635054" y="456825"/>
                    </a:lnTo>
                    <a:lnTo>
                      <a:pt x="1634182" y="409270"/>
                    </a:lnTo>
                    <a:close/>
                    <a:moveTo>
                      <a:pt x="1877126" y="2151276"/>
                    </a:moveTo>
                    <a:lnTo>
                      <a:pt x="1875772" y="2151276"/>
                    </a:lnTo>
                    <a:lnTo>
                      <a:pt x="1875824" y="2151120"/>
                    </a:lnTo>
                    <a:cubicBezTo>
                      <a:pt x="1875824" y="1993809"/>
                      <a:pt x="1456198" y="1866284"/>
                      <a:pt x="938564" y="1866284"/>
                    </a:cubicBezTo>
                    <a:cubicBezTo>
                      <a:pt x="420930" y="1866284"/>
                      <a:pt x="1304" y="1993809"/>
                      <a:pt x="1304" y="2151120"/>
                    </a:cubicBezTo>
                    <a:lnTo>
                      <a:pt x="1356" y="2151276"/>
                    </a:lnTo>
                    <a:lnTo>
                      <a:pt x="0" y="2151276"/>
                    </a:lnTo>
                    <a:lnTo>
                      <a:pt x="87655" y="1728827"/>
                    </a:lnTo>
                    <a:cubicBezTo>
                      <a:pt x="140370" y="1447260"/>
                      <a:pt x="180108" y="1174056"/>
                      <a:pt x="207125" y="912947"/>
                    </a:cubicBezTo>
                    <a:lnTo>
                      <a:pt x="207127" y="912926"/>
                    </a:lnTo>
                    <a:lnTo>
                      <a:pt x="207125" y="912948"/>
                    </a:lnTo>
                    <a:lnTo>
                      <a:pt x="187629" y="1074256"/>
                    </a:lnTo>
                    <a:lnTo>
                      <a:pt x="188803" y="1074256"/>
                    </a:lnTo>
                    <a:lnTo>
                      <a:pt x="188756" y="1074105"/>
                    </a:lnTo>
                    <a:cubicBezTo>
                      <a:pt x="188756" y="939267"/>
                      <a:pt x="524456" y="829960"/>
                      <a:pt x="938564" y="829960"/>
                    </a:cubicBezTo>
                    <a:cubicBezTo>
                      <a:pt x="1352672" y="829960"/>
                      <a:pt x="1688372" y="939267"/>
                      <a:pt x="1688372" y="1074105"/>
                    </a:cubicBezTo>
                    <a:lnTo>
                      <a:pt x="1688325" y="1074256"/>
                    </a:lnTo>
                    <a:lnTo>
                      <a:pt x="1689497" y="1074256"/>
                    </a:lnTo>
                    <a:lnTo>
                      <a:pt x="1670001" y="912948"/>
                    </a:lnTo>
                    <a:lnTo>
                      <a:pt x="1669999" y="912919"/>
                    </a:lnTo>
                    <a:lnTo>
                      <a:pt x="1670001" y="912947"/>
                    </a:lnTo>
                    <a:cubicBezTo>
                      <a:pt x="1697018" y="1174056"/>
                      <a:pt x="1736756" y="1447260"/>
                      <a:pt x="1789472" y="1728827"/>
                    </a:cubicBezTo>
                    <a:close/>
                  </a:path>
                </a:pathLst>
              </a:custGeom>
              <a:solidFill>
                <a:srgbClr val="049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64">
                <a:extLst>
                  <a:ext uri="{FF2B5EF4-FFF2-40B4-BE49-F238E27FC236}">
                    <a16:creationId xmlns:a16="http://schemas.microsoft.com/office/drawing/2014/main" id="{096E740B-F73A-4EDD-780E-150871502F7A}"/>
                  </a:ext>
                </a:extLst>
              </p:cNvPr>
              <p:cNvSpPr/>
              <p:nvPr/>
            </p:nvSpPr>
            <p:spPr>
              <a:xfrm rot="10800000">
                <a:off x="4405334" y="4178048"/>
                <a:ext cx="1123373" cy="988658"/>
              </a:xfrm>
              <a:custGeom>
                <a:avLst/>
                <a:gdLst>
                  <a:gd name="connsiteX0" fmla="*/ 1501868 w 1501868"/>
                  <a:gd name="connsiteY0" fmla="*/ 1278640 h 1278640"/>
                  <a:gd name="connsiteX1" fmla="*/ 1500696 w 1501868"/>
                  <a:gd name="connsiteY1" fmla="*/ 1278640 h 1278640"/>
                  <a:gd name="connsiteX2" fmla="*/ 1500743 w 1501868"/>
                  <a:gd name="connsiteY2" fmla="*/ 1278489 h 1278640"/>
                  <a:gd name="connsiteX3" fmla="*/ 750935 w 1501868"/>
                  <a:gd name="connsiteY3" fmla="*/ 1034344 h 1278640"/>
                  <a:gd name="connsiteX4" fmla="*/ 1127 w 1501868"/>
                  <a:gd name="connsiteY4" fmla="*/ 1278489 h 1278640"/>
                  <a:gd name="connsiteX5" fmla="*/ 1174 w 1501868"/>
                  <a:gd name="connsiteY5" fmla="*/ 1278640 h 1278640"/>
                  <a:gd name="connsiteX6" fmla="*/ 0 w 1501868"/>
                  <a:gd name="connsiteY6" fmla="*/ 1278640 h 1278640"/>
                  <a:gd name="connsiteX7" fmla="*/ 19496 w 1501868"/>
                  <a:gd name="connsiteY7" fmla="*/ 1117332 h 1278640"/>
                  <a:gd name="connsiteX8" fmla="*/ 62243 w 1501868"/>
                  <a:gd name="connsiteY8" fmla="*/ 236055 h 1278640"/>
                  <a:gd name="connsiteX9" fmla="*/ 60969 w 1501868"/>
                  <a:gd name="connsiteY9" fmla="*/ 204385 h 1278640"/>
                  <a:gd name="connsiteX10" fmla="*/ 60563 w 1501868"/>
                  <a:gd name="connsiteY10" fmla="*/ 203200 h 1278640"/>
                  <a:gd name="connsiteX11" fmla="*/ 750935 w 1501868"/>
                  <a:gd name="connsiteY11" fmla="*/ 0 h 1278640"/>
                  <a:gd name="connsiteX12" fmla="*/ 1441307 w 1501868"/>
                  <a:gd name="connsiteY12" fmla="*/ 203200 h 1278640"/>
                  <a:gd name="connsiteX13" fmla="*/ 1440899 w 1501868"/>
                  <a:gd name="connsiteY13" fmla="*/ 204391 h 1278640"/>
                  <a:gd name="connsiteX14" fmla="*/ 1439625 w 1501868"/>
                  <a:gd name="connsiteY14" fmla="*/ 236055 h 1278640"/>
                  <a:gd name="connsiteX15" fmla="*/ 1482372 w 1501868"/>
                  <a:gd name="connsiteY15" fmla="*/ 1117332 h 127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1868" h="1278640">
                    <a:moveTo>
                      <a:pt x="1501868" y="1278640"/>
                    </a:moveTo>
                    <a:lnTo>
                      <a:pt x="1500696" y="1278640"/>
                    </a:lnTo>
                    <a:lnTo>
                      <a:pt x="1500743" y="1278489"/>
                    </a:lnTo>
                    <a:cubicBezTo>
                      <a:pt x="1500743" y="1143651"/>
                      <a:pt x="1165043" y="1034344"/>
                      <a:pt x="750935" y="1034344"/>
                    </a:cubicBezTo>
                    <a:cubicBezTo>
                      <a:pt x="336827" y="1034344"/>
                      <a:pt x="1127" y="1143651"/>
                      <a:pt x="1127" y="1278489"/>
                    </a:cubicBezTo>
                    <a:lnTo>
                      <a:pt x="1174" y="1278640"/>
                    </a:lnTo>
                    <a:lnTo>
                      <a:pt x="0" y="1278640"/>
                    </a:lnTo>
                    <a:lnTo>
                      <a:pt x="19496" y="1117332"/>
                    </a:lnTo>
                    <a:cubicBezTo>
                      <a:pt x="51916" y="804003"/>
                      <a:pt x="66018" y="508092"/>
                      <a:pt x="62243" y="236055"/>
                    </a:cubicBezTo>
                    <a:lnTo>
                      <a:pt x="60969" y="204385"/>
                    </a:lnTo>
                    <a:lnTo>
                      <a:pt x="60563" y="203200"/>
                    </a:lnTo>
                    <a:cubicBezTo>
                      <a:pt x="60563" y="90976"/>
                      <a:pt x="369653" y="0"/>
                      <a:pt x="750935" y="0"/>
                    </a:cubicBezTo>
                    <a:cubicBezTo>
                      <a:pt x="1132217" y="0"/>
                      <a:pt x="1441307" y="90976"/>
                      <a:pt x="1441307" y="203200"/>
                    </a:cubicBezTo>
                    <a:lnTo>
                      <a:pt x="1440899" y="204391"/>
                    </a:lnTo>
                    <a:lnTo>
                      <a:pt x="1439625" y="236055"/>
                    </a:lnTo>
                    <a:cubicBezTo>
                      <a:pt x="1435850" y="508092"/>
                      <a:pt x="1449952" y="804003"/>
                      <a:pt x="1482372" y="1117332"/>
                    </a:cubicBezTo>
                    <a:close/>
                  </a:path>
                </a:pathLst>
              </a:custGeom>
              <a:solidFill>
                <a:srgbClr val="0B4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65">
                <a:extLst>
                  <a:ext uri="{FF2B5EF4-FFF2-40B4-BE49-F238E27FC236}">
                    <a16:creationId xmlns:a16="http://schemas.microsoft.com/office/drawing/2014/main" id="{101CDFFC-9211-D96B-A5DD-214BF23DE30B}"/>
                  </a:ext>
                </a:extLst>
              </p:cNvPr>
              <p:cNvSpPr/>
              <p:nvPr/>
            </p:nvSpPr>
            <p:spPr>
              <a:xfrm rot="10800000">
                <a:off x="4044437" y="2535618"/>
                <a:ext cx="1845167" cy="1040308"/>
              </a:xfrm>
              <a:custGeom>
                <a:avLst/>
                <a:gdLst>
                  <a:gd name="connsiteX0" fmla="*/ 368469 w 2466854"/>
                  <a:gd name="connsiteY0" fmla="*/ 50067 h 1465251"/>
                  <a:gd name="connsiteX1" fmla="*/ 377845 w 2466854"/>
                  <a:gd name="connsiteY1" fmla="*/ 0 h 1465251"/>
                  <a:gd name="connsiteX2" fmla="*/ 378857 w 2466854"/>
                  <a:gd name="connsiteY2" fmla="*/ 0 h 1465251"/>
                  <a:gd name="connsiteX3" fmla="*/ 2098385 w 2466854"/>
                  <a:gd name="connsiteY3" fmla="*/ 50067 h 1465251"/>
                  <a:gd name="connsiteX4" fmla="*/ 2087997 w 2466854"/>
                  <a:gd name="connsiteY4" fmla="*/ 0 h 1465251"/>
                  <a:gd name="connsiteX5" fmla="*/ 2089010 w 2466854"/>
                  <a:gd name="connsiteY5" fmla="*/ 0 h 1465251"/>
                  <a:gd name="connsiteX6" fmla="*/ 2466854 w 2466854"/>
                  <a:gd name="connsiteY6" fmla="*/ 1465251 h 1465251"/>
                  <a:gd name="connsiteX7" fmla="*/ 2462874 w 2466854"/>
                  <a:gd name="connsiteY7" fmla="*/ 1465251 h 1465251"/>
                  <a:gd name="connsiteX8" fmla="*/ 2442788 w 2466854"/>
                  <a:gd name="connsiteY8" fmla="*/ 1409427 h 1465251"/>
                  <a:gd name="connsiteX9" fmla="*/ 1233428 w 2466854"/>
                  <a:gd name="connsiteY9" fmla="*/ 1133260 h 1465251"/>
                  <a:gd name="connsiteX10" fmla="*/ 24067 w 2466854"/>
                  <a:gd name="connsiteY10" fmla="*/ 1409427 h 1465251"/>
                  <a:gd name="connsiteX11" fmla="*/ 3982 w 2466854"/>
                  <a:gd name="connsiteY11" fmla="*/ 1465251 h 1465251"/>
                  <a:gd name="connsiteX12" fmla="*/ 0 w 2466854"/>
                  <a:gd name="connsiteY12" fmla="*/ 1465251 h 1465251"/>
                  <a:gd name="connsiteX13" fmla="*/ 71409 w 2466854"/>
                  <a:gd name="connsiteY13" fmla="*/ 1245406 h 1465251"/>
                  <a:gd name="connsiteX14" fmla="*/ 185185 w 2466854"/>
                  <a:gd name="connsiteY14" fmla="*/ 848402 h 1465251"/>
                  <a:gd name="connsiteX15" fmla="*/ 273560 w 2466854"/>
                  <a:gd name="connsiteY15" fmla="*/ 497397 h 1465251"/>
                  <a:gd name="connsiteX16" fmla="*/ 311669 w 2466854"/>
                  <a:gd name="connsiteY16" fmla="*/ 323812 h 1465251"/>
                  <a:gd name="connsiteX17" fmla="*/ 294864 w 2466854"/>
                  <a:gd name="connsiteY17" fmla="*/ 404803 h 1465251"/>
                  <a:gd name="connsiteX18" fmla="*/ 296220 w 2466854"/>
                  <a:gd name="connsiteY18" fmla="*/ 404803 h 1465251"/>
                  <a:gd name="connsiteX19" fmla="*/ 296168 w 2466854"/>
                  <a:gd name="connsiteY19" fmla="*/ 404647 h 1465251"/>
                  <a:gd name="connsiteX20" fmla="*/ 1233428 w 2466854"/>
                  <a:gd name="connsiteY20" fmla="*/ 119811 h 1465251"/>
                  <a:gd name="connsiteX21" fmla="*/ 2170688 w 2466854"/>
                  <a:gd name="connsiteY21" fmla="*/ 404647 h 1465251"/>
                  <a:gd name="connsiteX22" fmla="*/ 2170636 w 2466854"/>
                  <a:gd name="connsiteY22" fmla="*/ 404803 h 1465251"/>
                  <a:gd name="connsiteX23" fmla="*/ 2171990 w 2466854"/>
                  <a:gd name="connsiteY23" fmla="*/ 404803 h 1465251"/>
                  <a:gd name="connsiteX24" fmla="*/ 2155185 w 2466854"/>
                  <a:gd name="connsiteY24" fmla="*/ 323812 h 1465251"/>
                  <a:gd name="connsiteX25" fmla="*/ 2193294 w 2466854"/>
                  <a:gd name="connsiteY25" fmla="*/ 497397 h 1465251"/>
                  <a:gd name="connsiteX26" fmla="*/ 2281669 w 2466854"/>
                  <a:gd name="connsiteY26" fmla="*/ 848402 h 1465251"/>
                  <a:gd name="connsiteX27" fmla="*/ 2395445 w 2466854"/>
                  <a:gd name="connsiteY27" fmla="*/ 1245406 h 1465251"/>
                  <a:gd name="connsiteX0" fmla="*/ 368469 w 2466854"/>
                  <a:gd name="connsiteY0" fmla="*/ 50067 h 1465251"/>
                  <a:gd name="connsiteX1" fmla="*/ 377845 w 2466854"/>
                  <a:gd name="connsiteY1" fmla="*/ 0 h 1465251"/>
                  <a:gd name="connsiteX2" fmla="*/ 368469 w 2466854"/>
                  <a:gd name="connsiteY2" fmla="*/ 50067 h 1465251"/>
                  <a:gd name="connsiteX3" fmla="*/ 2098385 w 2466854"/>
                  <a:gd name="connsiteY3" fmla="*/ 50067 h 1465251"/>
                  <a:gd name="connsiteX4" fmla="*/ 2087997 w 2466854"/>
                  <a:gd name="connsiteY4" fmla="*/ 0 h 1465251"/>
                  <a:gd name="connsiteX5" fmla="*/ 2089010 w 2466854"/>
                  <a:gd name="connsiteY5" fmla="*/ 0 h 1465251"/>
                  <a:gd name="connsiteX6" fmla="*/ 2098385 w 2466854"/>
                  <a:gd name="connsiteY6" fmla="*/ 50067 h 1465251"/>
                  <a:gd name="connsiteX7" fmla="*/ 2466854 w 2466854"/>
                  <a:gd name="connsiteY7" fmla="*/ 1465251 h 1465251"/>
                  <a:gd name="connsiteX8" fmla="*/ 2462874 w 2466854"/>
                  <a:gd name="connsiteY8" fmla="*/ 1465251 h 1465251"/>
                  <a:gd name="connsiteX9" fmla="*/ 2442788 w 2466854"/>
                  <a:gd name="connsiteY9" fmla="*/ 1409427 h 1465251"/>
                  <a:gd name="connsiteX10" fmla="*/ 1233428 w 2466854"/>
                  <a:gd name="connsiteY10" fmla="*/ 1133260 h 1465251"/>
                  <a:gd name="connsiteX11" fmla="*/ 24067 w 2466854"/>
                  <a:gd name="connsiteY11" fmla="*/ 1409427 h 1465251"/>
                  <a:gd name="connsiteX12" fmla="*/ 3982 w 2466854"/>
                  <a:gd name="connsiteY12" fmla="*/ 1465251 h 1465251"/>
                  <a:gd name="connsiteX13" fmla="*/ 0 w 2466854"/>
                  <a:gd name="connsiteY13" fmla="*/ 1465251 h 1465251"/>
                  <a:gd name="connsiteX14" fmla="*/ 71409 w 2466854"/>
                  <a:gd name="connsiteY14" fmla="*/ 1245406 h 1465251"/>
                  <a:gd name="connsiteX15" fmla="*/ 185185 w 2466854"/>
                  <a:gd name="connsiteY15" fmla="*/ 848402 h 1465251"/>
                  <a:gd name="connsiteX16" fmla="*/ 273560 w 2466854"/>
                  <a:gd name="connsiteY16" fmla="*/ 497397 h 1465251"/>
                  <a:gd name="connsiteX17" fmla="*/ 311669 w 2466854"/>
                  <a:gd name="connsiteY17" fmla="*/ 323812 h 1465251"/>
                  <a:gd name="connsiteX18" fmla="*/ 294864 w 2466854"/>
                  <a:gd name="connsiteY18" fmla="*/ 404803 h 1465251"/>
                  <a:gd name="connsiteX19" fmla="*/ 296220 w 2466854"/>
                  <a:gd name="connsiteY19" fmla="*/ 404803 h 1465251"/>
                  <a:gd name="connsiteX20" fmla="*/ 296168 w 2466854"/>
                  <a:gd name="connsiteY20" fmla="*/ 404647 h 1465251"/>
                  <a:gd name="connsiteX21" fmla="*/ 1233428 w 2466854"/>
                  <a:gd name="connsiteY21" fmla="*/ 119811 h 1465251"/>
                  <a:gd name="connsiteX22" fmla="*/ 2170688 w 2466854"/>
                  <a:gd name="connsiteY22" fmla="*/ 404647 h 1465251"/>
                  <a:gd name="connsiteX23" fmla="*/ 2170636 w 2466854"/>
                  <a:gd name="connsiteY23" fmla="*/ 404803 h 1465251"/>
                  <a:gd name="connsiteX24" fmla="*/ 2171990 w 2466854"/>
                  <a:gd name="connsiteY24" fmla="*/ 404803 h 1465251"/>
                  <a:gd name="connsiteX25" fmla="*/ 2155185 w 2466854"/>
                  <a:gd name="connsiteY25" fmla="*/ 323812 h 1465251"/>
                  <a:gd name="connsiteX26" fmla="*/ 2193294 w 2466854"/>
                  <a:gd name="connsiteY26" fmla="*/ 497397 h 1465251"/>
                  <a:gd name="connsiteX27" fmla="*/ 2281669 w 2466854"/>
                  <a:gd name="connsiteY27" fmla="*/ 848402 h 1465251"/>
                  <a:gd name="connsiteX28" fmla="*/ 2395445 w 2466854"/>
                  <a:gd name="connsiteY28" fmla="*/ 1245406 h 1465251"/>
                  <a:gd name="connsiteX29" fmla="*/ 2466854 w 2466854"/>
                  <a:gd name="connsiteY29" fmla="*/ 1465251 h 1465251"/>
                  <a:gd name="connsiteX0" fmla="*/ 2098385 w 2466854"/>
                  <a:gd name="connsiteY0" fmla="*/ 50067 h 1465251"/>
                  <a:gd name="connsiteX1" fmla="*/ 2087997 w 2466854"/>
                  <a:gd name="connsiteY1" fmla="*/ 0 h 1465251"/>
                  <a:gd name="connsiteX2" fmla="*/ 2089010 w 2466854"/>
                  <a:gd name="connsiteY2" fmla="*/ 0 h 1465251"/>
                  <a:gd name="connsiteX3" fmla="*/ 2098385 w 2466854"/>
                  <a:gd name="connsiteY3" fmla="*/ 50067 h 1465251"/>
                  <a:gd name="connsiteX4" fmla="*/ 2466854 w 2466854"/>
                  <a:gd name="connsiteY4" fmla="*/ 1465251 h 1465251"/>
                  <a:gd name="connsiteX5" fmla="*/ 2462874 w 2466854"/>
                  <a:gd name="connsiteY5" fmla="*/ 1465251 h 1465251"/>
                  <a:gd name="connsiteX6" fmla="*/ 2442788 w 2466854"/>
                  <a:gd name="connsiteY6" fmla="*/ 1409427 h 1465251"/>
                  <a:gd name="connsiteX7" fmla="*/ 1233428 w 2466854"/>
                  <a:gd name="connsiteY7" fmla="*/ 1133260 h 1465251"/>
                  <a:gd name="connsiteX8" fmla="*/ 24067 w 2466854"/>
                  <a:gd name="connsiteY8" fmla="*/ 1409427 h 1465251"/>
                  <a:gd name="connsiteX9" fmla="*/ 3982 w 2466854"/>
                  <a:gd name="connsiteY9" fmla="*/ 1465251 h 1465251"/>
                  <a:gd name="connsiteX10" fmla="*/ 0 w 2466854"/>
                  <a:gd name="connsiteY10" fmla="*/ 1465251 h 1465251"/>
                  <a:gd name="connsiteX11" fmla="*/ 71409 w 2466854"/>
                  <a:gd name="connsiteY11" fmla="*/ 1245406 h 1465251"/>
                  <a:gd name="connsiteX12" fmla="*/ 185185 w 2466854"/>
                  <a:gd name="connsiteY12" fmla="*/ 848402 h 1465251"/>
                  <a:gd name="connsiteX13" fmla="*/ 273560 w 2466854"/>
                  <a:gd name="connsiteY13" fmla="*/ 497397 h 1465251"/>
                  <a:gd name="connsiteX14" fmla="*/ 311669 w 2466854"/>
                  <a:gd name="connsiteY14" fmla="*/ 323812 h 1465251"/>
                  <a:gd name="connsiteX15" fmla="*/ 294864 w 2466854"/>
                  <a:gd name="connsiteY15" fmla="*/ 404803 h 1465251"/>
                  <a:gd name="connsiteX16" fmla="*/ 296220 w 2466854"/>
                  <a:gd name="connsiteY16" fmla="*/ 404803 h 1465251"/>
                  <a:gd name="connsiteX17" fmla="*/ 296168 w 2466854"/>
                  <a:gd name="connsiteY17" fmla="*/ 404647 h 1465251"/>
                  <a:gd name="connsiteX18" fmla="*/ 1233428 w 2466854"/>
                  <a:gd name="connsiteY18" fmla="*/ 119811 h 1465251"/>
                  <a:gd name="connsiteX19" fmla="*/ 2170688 w 2466854"/>
                  <a:gd name="connsiteY19" fmla="*/ 404647 h 1465251"/>
                  <a:gd name="connsiteX20" fmla="*/ 2170636 w 2466854"/>
                  <a:gd name="connsiteY20" fmla="*/ 404803 h 1465251"/>
                  <a:gd name="connsiteX21" fmla="*/ 2171990 w 2466854"/>
                  <a:gd name="connsiteY21" fmla="*/ 404803 h 1465251"/>
                  <a:gd name="connsiteX22" fmla="*/ 2155185 w 2466854"/>
                  <a:gd name="connsiteY22" fmla="*/ 323812 h 1465251"/>
                  <a:gd name="connsiteX23" fmla="*/ 2193294 w 2466854"/>
                  <a:gd name="connsiteY23" fmla="*/ 497397 h 1465251"/>
                  <a:gd name="connsiteX24" fmla="*/ 2281669 w 2466854"/>
                  <a:gd name="connsiteY24" fmla="*/ 848402 h 1465251"/>
                  <a:gd name="connsiteX25" fmla="*/ 2395445 w 2466854"/>
                  <a:gd name="connsiteY25" fmla="*/ 1245406 h 1465251"/>
                  <a:gd name="connsiteX26" fmla="*/ 2466854 w 2466854"/>
                  <a:gd name="connsiteY26" fmla="*/ 1465251 h 1465251"/>
                  <a:gd name="connsiteX0" fmla="*/ 2089010 w 2466854"/>
                  <a:gd name="connsiteY0" fmla="*/ 0 h 1465251"/>
                  <a:gd name="connsiteX1" fmla="*/ 2087997 w 2466854"/>
                  <a:gd name="connsiteY1" fmla="*/ 0 h 1465251"/>
                  <a:gd name="connsiteX2" fmla="*/ 2089010 w 2466854"/>
                  <a:gd name="connsiteY2" fmla="*/ 0 h 1465251"/>
                  <a:gd name="connsiteX3" fmla="*/ 2466854 w 2466854"/>
                  <a:gd name="connsiteY3" fmla="*/ 1465251 h 1465251"/>
                  <a:gd name="connsiteX4" fmla="*/ 2462874 w 2466854"/>
                  <a:gd name="connsiteY4" fmla="*/ 1465251 h 1465251"/>
                  <a:gd name="connsiteX5" fmla="*/ 2442788 w 2466854"/>
                  <a:gd name="connsiteY5" fmla="*/ 1409427 h 1465251"/>
                  <a:gd name="connsiteX6" fmla="*/ 1233428 w 2466854"/>
                  <a:gd name="connsiteY6" fmla="*/ 1133260 h 1465251"/>
                  <a:gd name="connsiteX7" fmla="*/ 24067 w 2466854"/>
                  <a:gd name="connsiteY7" fmla="*/ 1409427 h 1465251"/>
                  <a:gd name="connsiteX8" fmla="*/ 3982 w 2466854"/>
                  <a:gd name="connsiteY8" fmla="*/ 1465251 h 1465251"/>
                  <a:gd name="connsiteX9" fmla="*/ 0 w 2466854"/>
                  <a:gd name="connsiteY9" fmla="*/ 1465251 h 1465251"/>
                  <a:gd name="connsiteX10" fmla="*/ 71409 w 2466854"/>
                  <a:gd name="connsiteY10" fmla="*/ 1245406 h 1465251"/>
                  <a:gd name="connsiteX11" fmla="*/ 185185 w 2466854"/>
                  <a:gd name="connsiteY11" fmla="*/ 848402 h 1465251"/>
                  <a:gd name="connsiteX12" fmla="*/ 273560 w 2466854"/>
                  <a:gd name="connsiteY12" fmla="*/ 497397 h 1465251"/>
                  <a:gd name="connsiteX13" fmla="*/ 311669 w 2466854"/>
                  <a:gd name="connsiteY13" fmla="*/ 323812 h 1465251"/>
                  <a:gd name="connsiteX14" fmla="*/ 294864 w 2466854"/>
                  <a:gd name="connsiteY14" fmla="*/ 404803 h 1465251"/>
                  <a:gd name="connsiteX15" fmla="*/ 296220 w 2466854"/>
                  <a:gd name="connsiteY15" fmla="*/ 404803 h 1465251"/>
                  <a:gd name="connsiteX16" fmla="*/ 296168 w 2466854"/>
                  <a:gd name="connsiteY16" fmla="*/ 404647 h 1465251"/>
                  <a:gd name="connsiteX17" fmla="*/ 1233428 w 2466854"/>
                  <a:gd name="connsiteY17" fmla="*/ 119811 h 1465251"/>
                  <a:gd name="connsiteX18" fmla="*/ 2170688 w 2466854"/>
                  <a:gd name="connsiteY18" fmla="*/ 404647 h 1465251"/>
                  <a:gd name="connsiteX19" fmla="*/ 2170636 w 2466854"/>
                  <a:gd name="connsiteY19" fmla="*/ 404803 h 1465251"/>
                  <a:gd name="connsiteX20" fmla="*/ 2171990 w 2466854"/>
                  <a:gd name="connsiteY20" fmla="*/ 404803 h 1465251"/>
                  <a:gd name="connsiteX21" fmla="*/ 2155185 w 2466854"/>
                  <a:gd name="connsiteY21" fmla="*/ 323812 h 1465251"/>
                  <a:gd name="connsiteX22" fmla="*/ 2193294 w 2466854"/>
                  <a:gd name="connsiteY22" fmla="*/ 497397 h 1465251"/>
                  <a:gd name="connsiteX23" fmla="*/ 2281669 w 2466854"/>
                  <a:gd name="connsiteY23" fmla="*/ 848402 h 1465251"/>
                  <a:gd name="connsiteX24" fmla="*/ 2395445 w 2466854"/>
                  <a:gd name="connsiteY24" fmla="*/ 1245406 h 1465251"/>
                  <a:gd name="connsiteX25" fmla="*/ 2466854 w 2466854"/>
                  <a:gd name="connsiteY25" fmla="*/ 1465251 h 1465251"/>
                  <a:gd name="connsiteX0" fmla="*/ 2466854 w 2466854"/>
                  <a:gd name="connsiteY0" fmla="*/ 1345440 h 1345440"/>
                  <a:gd name="connsiteX1" fmla="*/ 2462874 w 2466854"/>
                  <a:gd name="connsiteY1" fmla="*/ 1345440 h 1345440"/>
                  <a:gd name="connsiteX2" fmla="*/ 2442788 w 2466854"/>
                  <a:gd name="connsiteY2" fmla="*/ 1289616 h 1345440"/>
                  <a:gd name="connsiteX3" fmla="*/ 1233428 w 2466854"/>
                  <a:gd name="connsiteY3" fmla="*/ 1013449 h 1345440"/>
                  <a:gd name="connsiteX4" fmla="*/ 24067 w 2466854"/>
                  <a:gd name="connsiteY4" fmla="*/ 1289616 h 1345440"/>
                  <a:gd name="connsiteX5" fmla="*/ 3982 w 2466854"/>
                  <a:gd name="connsiteY5" fmla="*/ 1345440 h 1345440"/>
                  <a:gd name="connsiteX6" fmla="*/ 0 w 2466854"/>
                  <a:gd name="connsiteY6" fmla="*/ 1345440 h 1345440"/>
                  <a:gd name="connsiteX7" fmla="*/ 71409 w 2466854"/>
                  <a:gd name="connsiteY7" fmla="*/ 1125595 h 1345440"/>
                  <a:gd name="connsiteX8" fmla="*/ 185185 w 2466854"/>
                  <a:gd name="connsiteY8" fmla="*/ 728591 h 1345440"/>
                  <a:gd name="connsiteX9" fmla="*/ 273560 w 2466854"/>
                  <a:gd name="connsiteY9" fmla="*/ 377586 h 1345440"/>
                  <a:gd name="connsiteX10" fmla="*/ 311669 w 2466854"/>
                  <a:gd name="connsiteY10" fmla="*/ 204001 h 1345440"/>
                  <a:gd name="connsiteX11" fmla="*/ 294864 w 2466854"/>
                  <a:gd name="connsiteY11" fmla="*/ 284992 h 1345440"/>
                  <a:gd name="connsiteX12" fmla="*/ 296220 w 2466854"/>
                  <a:gd name="connsiteY12" fmla="*/ 284992 h 1345440"/>
                  <a:gd name="connsiteX13" fmla="*/ 296168 w 2466854"/>
                  <a:gd name="connsiteY13" fmla="*/ 284836 h 1345440"/>
                  <a:gd name="connsiteX14" fmla="*/ 1233428 w 2466854"/>
                  <a:gd name="connsiteY14" fmla="*/ 0 h 1345440"/>
                  <a:gd name="connsiteX15" fmla="*/ 2170688 w 2466854"/>
                  <a:gd name="connsiteY15" fmla="*/ 284836 h 1345440"/>
                  <a:gd name="connsiteX16" fmla="*/ 2170636 w 2466854"/>
                  <a:gd name="connsiteY16" fmla="*/ 284992 h 1345440"/>
                  <a:gd name="connsiteX17" fmla="*/ 2171990 w 2466854"/>
                  <a:gd name="connsiteY17" fmla="*/ 284992 h 1345440"/>
                  <a:gd name="connsiteX18" fmla="*/ 2155185 w 2466854"/>
                  <a:gd name="connsiteY18" fmla="*/ 204001 h 1345440"/>
                  <a:gd name="connsiteX19" fmla="*/ 2193294 w 2466854"/>
                  <a:gd name="connsiteY19" fmla="*/ 377586 h 1345440"/>
                  <a:gd name="connsiteX20" fmla="*/ 2281669 w 2466854"/>
                  <a:gd name="connsiteY20" fmla="*/ 728591 h 1345440"/>
                  <a:gd name="connsiteX21" fmla="*/ 2395445 w 2466854"/>
                  <a:gd name="connsiteY21" fmla="*/ 1125595 h 1345440"/>
                  <a:gd name="connsiteX22" fmla="*/ 2466854 w 2466854"/>
                  <a:gd name="connsiteY22" fmla="*/ 1345440 h 134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66854" h="1345440">
                    <a:moveTo>
                      <a:pt x="2466854" y="1345440"/>
                    </a:moveTo>
                    <a:lnTo>
                      <a:pt x="2462874" y="1345440"/>
                    </a:lnTo>
                    <a:lnTo>
                      <a:pt x="2442788" y="1289616"/>
                    </a:lnTo>
                    <a:cubicBezTo>
                      <a:pt x="2327681" y="1132007"/>
                      <a:pt x="1829970" y="1013449"/>
                      <a:pt x="1233428" y="1013449"/>
                    </a:cubicBezTo>
                    <a:cubicBezTo>
                      <a:pt x="636886" y="1013449"/>
                      <a:pt x="139174" y="1132007"/>
                      <a:pt x="24067" y="1289616"/>
                    </a:cubicBezTo>
                    <a:lnTo>
                      <a:pt x="3982" y="1345440"/>
                    </a:lnTo>
                    <a:lnTo>
                      <a:pt x="0" y="1345440"/>
                    </a:lnTo>
                    <a:lnTo>
                      <a:pt x="71409" y="1125595"/>
                    </a:lnTo>
                    <a:cubicBezTo>
                      <a:pt x="111113" y="995678"/>
                      <a:pt x="149105" y="863245"/>
                      <a:pt x="185185" y="728591"/>
                    </a:cubicBezTo>
                    <a:cubicBezTo>
                      <a:pt x="216755" y="610769"/>
                      <a:pt x="246208" y="493688"/>
                      <a:pt x="273560" y="377586"/>
                    </a:cubicBezTo>
                    <a:lnTo>
                      <a:pt x="311669" y="204001"/>
                    </a:lnTo>
                    <a:lnTo>
                      <a:pt x="294864" y="284992"/>
                    </a:lnTo>
                    <a:lnTo>
                      <a:pt x="296220" y="284992"/>
                    </a:lnTo>
                    <a:cubicBezTo>
                      <a:pt x="296203" y="284940"/>
                      <a:pt x="296185" y="284888"/>
                      <a:pt x="296168" y="284836"/>
                    </a:cubicBezTo>
                    <a:cubicBezTo>
                      <a:pt x="296168" y="127525"/>
                      <a:pt x="715794" y="0"/>
                      <a:pt x="1233428" y="0"/>
                    </a:cubicBezTo>
                    <a:cubicBezTo>
                      <a:pt x="1751062" y="0"/>
                      <a:pt x="2170688" y="127525"/>
                      <a:pt x="2170688" y="284836"/>
                    </a:cubicBezTo>
                    <a:cubicBezTo>
                      <a:pt x="2170671" y="284888"/>
                      <a:pt x="2170653" y="284940"/>
                      <a:pt x="2170636" y="284992"/>
                    </a:cubicBezTo>
                    <a:lnTo>
                      <a:pt x="2171990" y="284992"/>
                    </a:lnTo>
                    <a:lnTo>
                      <a:pt x="2155185" y="204001"/>
                    </a:lnTo>
                    <a:lnTo>
                      <a:pt x="2193294" y="377586"/>
                    </a:lnTo>
                    <a:cubicBezTo>
                      <a:pt x="2220646" y="493688"/>
                      <a:pt x="2250099" y="610769"/>
                      <a:pt x="2281669" y="728591"/>
                    </a:cubicBezTo>
                    <a:cubicBezTo>
                      <a:pt x="2317749" y="863245"/>
                      <a:pt x="2355741" y="995678"/>
                      <a:pt x="2395445" y="1125595"/>
                    </a:cubicBezTo>
                    <a:lnTo>
                      <a:pt x="2466854" y="1345440"/>
                    </a:lnTo>
                    <a:close/>
                  </a:path>
                </a:pathLst>
              </a:custGeom>
              <a:solidFill>
                <a:srgbClr val="FA79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66">
                <a:extLst>
                  <a:ext uri="{FF2B5EF4-FFF2-40B4-BE49-F238E27FC236}">
                    <a16:creationId xmlns:a16="http://schemas.microsoft.com/office/drawing/2014/main" id="{4811941D-6BA1-D7C4-7DF3-DD72B2498886}"/>
                  </a:ext>
                </a:extLst>
              </p:cNvPr>
              <p:cNvSpPr/>
              <p:nvPr/>
            </p:nvSpPr>
            <p:spPr>
              <a:xfrm rot="10800000">
                <a:off x="3726217" y="1694180"/>
                <a:ext cx="2481606" cy="1101548"/>
              </a:xfrm>
              <a:custGeom>
                <a:avLst/>
                <a:gdLst>
                  <a:gd name="connsiteX0" fmla="*/ 3317727 w 3317727"/>
                  <a:gd name="connsiteY0" fmla="*/ 1424642 h 1424642"/>
                  <a:gd name="connsiteX1" fmla="*/ 3313856 w 3317727"/>
                  <a:gd name="connsiteY1" fmla="*/ 1424642 h 1424642"/>
                  <a:gd name="connsiteX2" fmla="*/ 3280303 w 3317727"/>
                  <a:gd name="connsiteY2" fmla="*/ 1351086 h 1424642"/>
                  <a:gd name="connsiteX3" fmla="*/ 1658864 w 3317727"/>
                  <a:gd name="connsiteY3" fmla="*/ 1059040 h 1424642"/>
                  <a:gd name="connsiteX4" fmla="*/ 37425 w 3317727"/>
                  <a:gd name="connsiteY4" fmla="*/ 1351086 h 1424642"/>
                  <a:gd name="connsiteX5" fmla="*/ 3872 w 3317727"/>
                  <a:gd name="connsiteY5" fmla="*/ 1424642 h 1424642"/>
                  <a:gd name="connsiteX6" fmla="*/ 0 w 3317727"/>
                  <a:gd name="connsiteY6" fmla="*/ 1424642 h 1424642"/>
                  <a:gd name="connsiteX7" fmla="*/ 62339 w 3317727"/>
                  <a:gd name="connsiteY7" fmla="*/ 1288892 h 1424642"/>
                  <a:gd name="connsiteX8" fmla="*/ 372798 w 3317727"/>
                  <a:gd name="connsiteY8" fmla="*/ 494048 h 1424642"/>
                  <a:gd name="connsiteX9" fmla="*/ 425436 w 3317727"/>
                  <a:gd name="connsiteY9" fmla="*/ 331991 h 1424642"/>
                  <a:gd name="connsiteX10" fmla="*/ 429418 w 3317727"/>
                  <a:gd name="connsiteY10" fmla="*/ 331991 h 1424642"/>
                  <a:gd name="connsiteX11" fmla="*/ 449503 w 3317727"/>
                  <a:gd name="connsiteY11" fmla="*/ 276167 h 1424642"/>
                  <a:gd name="connsiteX12" fmla="*/ 1658864 w 3317727"/>
                  <a:gd name="connsiteY12" fmla="*/ 0 h 1424642"/>
                  <a:gd name="connsiteX13" fmla="*/ 2868224 w 3317727"/>
                  <a:gd name="connsiteY13" fmla="*/ 276167 h 1424642"/>
                  <a:gd name="connsiteX14" fmla="*/ 2888310 w 3317727"/>
                  <a:gd name="connsiteY14" fmla="*/ 331991 h 1424642"/>
                  <a:gd name="connsiteX15" fmla="*/ 2892290 w 3317727"/>
                  <a:gd name="connsiteY15" fmla="*/ 331991 h 1424642"/>
                  <a:gd name="connsiteX16" fmla="*/ 2944928 w 3317727"/>
                  <a:gd name="connsiteY16" fmla="*/ 494048 h 1424642"/>
                  <a:gd name="connsiteX17" fmla="*/ 3255388 w 3317727"/>
                  <a:gd name="connsiteY17" fmla="*/ 1288892 h 14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17727" h="1424642">
                    <a:moveTo>
                      <a:pt x="3317727" y="1424642"/>
                    </a:moveTo>
                    <a:lnTo>
                      <a:pt x="3313856" y="1424642"/>
                    </a:lnTo>
                    <a:lnTo>
                      <a:pt x="3280303" y="1351086"/>
                    </a:lnTo>
                    <a:cubicBezTo>
                      <a:pt x="3125974" y="1184416"/>
                      <a:pt x="2458672" y="1059040"/>
                      <a:pt x="1658864" y="1059040"/>
                    </a:cubicBezTo>
                    <a:cubicBezTo>
                      <a:pt x="859055" y="1059040"/>
                      <a:pt x="191753" y="1184416"/>
                      <a:pt x="37425" y="1351086"/>
                    </a:cubicBezTo>
                    <a:lnTo>
                      <a:pt x="3872" y="1424642"/>
                    </a:lnTo>
                    <a:lnTo>
                      <a:pt x="0" y="1424642"/>
                    </a:lnTo>
                    <a:lnTo>
                      <a:pt x="62339" y="1288892"/>
                    </a:lnTo>
                    <a:cubicBezTo>
                      <a:pt x="171966" y="1040442"/>
                      <a:pt x="276210" y="774367"/>
                      <a:pt x="372798" y="494048"/>
                    </a:cubicBezTo>
                    <a:lnTo>
                      <a:pt x="425436" y="331991"/>
                    </a:lnTo>
                    <a:lnTo>
                      <a:pt x="429418" y="331991"/>
                    </a:lnTo>
                    <a:lnTo>
                      <a:pt x="449503" y="276167"/>
                    </a:lnTo>
                    <a:cubicBezTo>
                      <a:pt x="564610" y="118558"/>
                      <a:pt x="1062322" y="0"/>
                      <a:pt x="1658864" y="0"/>
                    </a:cubicBezTo>
                    <a:cubicBezTo>
                      <a:pt x="2255406" y="0"/>
                      <a:pt x="2753117" y="118558"/>
                      <a:pt x="2868224" y="276167"/>
                    </a:cubicBezTo>
                    <a:lnTo>
                      <a:pt x="2888310" y="331991"/>
                    </a:lnTo>
                    <a:lnTo>
                      <a:pt x="2892290" y="331991"/>
                    </a:lnTo>
                    <a:lnTo>
                      <a:pt x="2944928" y="494048"/>
                    </a:lnTo>
                    <a:cubicBezTo>
                      <a:pt x="3041516" y="774367"/>
                      <a:pt x="3145761" y="1040442"/>
                      <a:pt x="3255388" y="1288892"/>
                    </a:cubicBezTo>
                    <a:close/>
                  </a:path>
                </a:pathLst>
              </a:custGeom>
              <a:solidFill>
                <a:srgbClr val="CB2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DB466D5-EC06-6617-4F0D-D180451564E5}"/>
                  </a:ext>
                </a:extLst>
              </p:cNvPr>
              <p:cNvSpPr/>
              <p:nvPr/>
            </p:nvSpPr>
            <p:spPr>
              <a:xfrm>
                <a:off x="3270808" y="550740"/>
                <a:ext cx="3392424" cy="628466"/>
              </a:xfrm>
              <a:prstGeom prst="ellipse">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C8FA3BB-1926-B4C5-D447-B02E24EF1192}"/>
                  </a:ext>
                </a:extLst>
              </p:cNvPr>
              <p:cNvSpPr/>
              <p:nvPr/>
            </p:nvSpPr>
            <p:spPr>
              <a:xfrm>
                <a:off x="3766958" y="930587"/>
                <a:ext cx="2399855" cy="527624"/>
              </a:xfrm>
              <a:prstGeom prst="ellipse">
                <a:avLst/>
              </a:prstGeom>
              <a:solidFill>
                <a:srgbClr val="7A032D">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73">
                <a:extLst>
                  <a:ext uri="{FF2B5EF4-FFF2-40B4-BE49-F238E27FC236}">
                    <a16:creationId xmlns:a16="http://schemas.microsoft.com/office/drawing/2014/main" id="{5D95E86F-3346-EC3A-097E-CFABED35BDBD}"/>
                  </a:ext>
                </a:extLst>
              </p:cNvPr>
              <p:cNvSpPr/>
              <p:nvPr/>
            </p:nvSpPr>
            <p:spPr>
              <a:xfrm rot="10800000">
                <a:off x="3318125" y="944813"/>
                <a:ext cx="3301276" cy="1042523"/>
              </a:xfrm>
              <a:custGeom>
                <a:avLst/>
                <a:gdLst>
                  <a:gd name="connsiteX0" fmla="*/ 3685105 w 4413566"/>
                  <a:gd name="connsiteY0" fmla="*/ 52497 h 1455510"/>
                  <a:gd name="connsiteX1" fmla="*/ 3663298 w 4413566"/>
                  <a:gd name="connsiteY1" fmla="*/ 0 h 1455510"/>
                  <a:gd name="connsiteX2" fmla="*/ 3663734 w 4413566"/>
                  <a:gd name="connsiteY2" fmla="*/ 0 h 1455510"/>
                  <a:gd name="connsiteX3" fmla="*/ 728457 w 4413566"/>
                  <a:gd name="connsiteY3" fmla="*/ 52508 h 1455510"/>
                  <a:gd name="connsiteX4" fmla="*/ 749832 w 4413566"/>
                  <a:gd name="connsiteY4" fmla="*/ 0 h 1455510"/>
                  <a:gd name="connsiteX5" fmla="*/ 750268 w 4413566"/>
                  <a:gd name="connsiteY5" fmla="*/ 0 h 1455510"/>
                  <a:gd name="connsiteX6" fmla="*/ 0 w 4413566"/>
                  <a:gd name="connsiteY6" fmla="*/ 1455510 h 1455510"/>
                  <a:gd name="connsiteX7" fmla="*/ 27790 w 4413566"/>
                  <a:gd name="connsiteY7" fmla="*/ 1416784 h 1455510"/>
                  <a:gd name="connsiteX8" fmla="*/ 498921 w 4413566"/>
                  <a:gd name="connsiteY8" fmla="*/ 579507 h 1455510"/>
                  <a:gd name="connsiteX9" fmla="*/ 626561 w 4413566"/>
                  <a:gd name="connsiteY9" fmla="*/ 297814 h 1455510"/>
                  <a:gd name="connsiteX10" fmla="*/ 610259 w 4413566"/>
                  <a:gd name="connsiteY10" fmla="*/ 337058 h 1455510"/>
                  <a:gd name="connsiteX11" fmla="*/ 547920 w 4413566"/>
                  <a:gd name="connsiteY11" fmla="*/ 472808 h 1455510"/>
                  <a:gd name="connsiteX12" fmla="*/ 551792 w 4413566"/>
                  <a:gd name="connsiteY12" fmla="*/ 472808 h 1455510"/>
                  <a:gd name="connsiteX13" fmla="*/ 585345 w 4413566"/>
                  <a:gd name="connsiteY13" fmla="*/ 399252 h 1455510"/>
                  <a:gd name="connsiteX14" fmla="*/ 2206784 w 4413566"/>
                  <a:gd name="connsiteY14" fmla="*/ 107206 h 1455510"/>
                  <a:gd name="connsiteX15" fmla="*/ 3828223 w 4413566"/>
                  <a:gd name="connsiteY15" fmla="*/ 399252 h 1455510"/>
                  <a:gd name="connsiteX16" fmla="*/ 3861776 w 4413566"/>
                  <a:gd name="connsiteY16" fmla="*/ 472808 h 1455510"/>
                  <a:gd name="connsiteX17" fmla="*/ 3865647 w 4413566"/>
                  <a:gd name="connsiteY17" fmla="*/ 472808 h 1455510"/>
                  <a:gd name="connsiteX18" fmla="*/ 3803308 w 4413566"/>
                  <a:gd name="connsiteY18" fmla="*/ 337058 h 1455510"/>
                  <a:gd name="connsiteX19" fmla="*/ 3787016 w 4413566"/>
                  <a:gd name="connsiteY19" fmla="*/ 297836 h 1455510"/>
                  <a:gd name="connsiteX20" fmla="*/ 3914645 w 4413566"/>
                  <a:gd name="connsiteY20" fmla="*/ 579507 h 1455510"/>
                  <a:gd name="connsiteX21" fmla="*/ 4385777 w 4413566"/>
                  <a:gd name="connsiteY21" fmla="*/ 1416784 h 1455510"/>
                  <a:gd name="connsiteX22" fmla="*/ 4413566 w 4413566"/>
                  <a:gd name="connsiteY22" fmla="*/ 1455508 h 1455510"/>
                  <a:gd name="connsiteX23" fmla="*/ 4372544 w 4413566"/>
                  <a:gd name="connsiteY23" fmla="*/ 1426917 h 1455510"/>
                  <a:gd name="connsiteX24" fmla="*/ 2206784 w 4413566"/>
                  <a:gd name="connsiteY24" fmla="*/ 1141368 h 1455510"/>
                  <a:gd name="connsiteX25" fmla="*/ 41024 w 4413566"/>
                  <a:gd name="connsiteY25" fmla="*/ 1426917 h 1455510"/>
                  <a:gd name="connsiteX0" fmla="*/ 3685105 w 4413566"/>
                  <a:gd name="connsiteY0" fmla="*/ 52497 h 1455510"/>
                  <a:gd name="connsiteX1" fmla="*/ 3663298 w 4413566"/>
                  <a:gd name="connsiteY1" fmla="*/ 0 h 1455510"/>
                  <a:gd name="connsiteX2" fmla="*/ 3685105 w 4413566"/>
                  <a:gd name="connsiteY2" fmla="*/ 52497 h 1455510"/>
                  <a:gd name="connsiteX3" fmla="*/ 728457 w 4413566"/>
                  <a:gd name="connsiteY3" fmla="*/ 52508 h 1455510"/>
                  <a:gd name="connsiteX4" fmla="*/ 749832 w 4413566"/>
                  <a:gd name="connsiteY4" fmla="*/ 0 h 1455510"/>
                  <a:gd name="connsiteX5" fmla="*/ 750268 w 4413566"/>
                  <a:gd name="connsiteY5" fmla="*/ 0 h 1455510"/>
                  <a:gd name="connsiteX6" fmla="*/ 728457 w 4413566"/>
                  <a:gd name="connsiteY6" fmla="*/ 52508 h 1455510"/>
                  <a:gd name="connsiteX7" fmla="*/ 0 w 4413566"/>
                  <a:gd name="connsiteY7" fmla="*/ 1455510 h 1455510"/>
                  <a:gd name="connsiteX8" fmla="*/ 27790 w 4413566"/>
                  <a:gd name="connsiteY8" fmla="*/ 1416784 h 1455510"/>
                  <a:gd name="connsiteX9" fmla="*/ 498921 w 4413566"/>
                  <a:gd name="connsiteY9" fmla="*/ 579507 h 1455510"/>
                  <a:gd name="connsiteX10" fmla="*/ 626561 w 4413566"/>
                  <a:gd name="connsiteY10" fmla="*/ 297814 h 1455510"/>
                  <a:gd name="connsiteX11" fmla="*/ 610259 w 4413566"/>
                  <a:gd name="connsiteY11" fmla="*/ 337058 h 1455510"/>
                  <a:gd name="connsiteX12" fmla="*/ 547920 w 4413566"/>
                  <a:gd name="connsiteY12" fmla="*/ 472808 h 1455510"/>
                  <a:gd name="connsiteX13" fmla="*/ 551792 w 4413566"/>
                  <a:gd name="connsiteY13" fmla="*/ 472808 h 1455510"/>
                  <a:gd name="connsiteX14" fmla="*/ 585345 w 4413566"/>
                  <a:gd name="connsiteY14" fmla="*/ 399252 h 1455510"/>
                  <a:gd name="connsiteX15" fmla="*/ 2206784 w 4413566"/>
                  <a:gd name="connsiteY15" fmla="*/ 107206 h 1455510"/>
                  <a:gd name="connsiteX16" fmla="*/ 3828223 w 4413566"/>
                  <a:gd name="connsiteY16" fmla="*/ 399252 h 1455510"/>
                  <a:gd name="connsiteX17" fmla="*/ 3861776 w 4413566"/>
                  <a:gd name="connsiteY17" fmla="*/ 472808 h 1455510"/>
                  <a:gd name="connsiteX18" fmla="*/ 3865647 w 4413566"/>
                  <a:gd name="connsiteY18" fmla="*/ 472808 h 1455510"/>
                  <a:gd name="connsiteX19" fmla="*/ 3803308 w 4413566"/>
                  <a:gd name="connsiteY19" fmla="*/ 337058 h 1455510"/>
                  <a:gd name="connsiteX20" fmla="*/ 3787016 w 4413566"/>
                  <a:gd name="connsiteY20" fmla="*/ 297836 h 1455510"/>
                  <a:gd name="connsiteX21" fmla="*/ 3914645 w 4413566"/>
                  <a:gd name="connsiteY21" fmla="*/ 579507 h 1455510"/>
                  <a:gd name="connsiteX22" fmla="*/ 4385777 w 4413566"/>
                  <a:gd name="connsiteY22" fmla="*/ 1416784 h 1455510"/>
                  <a:gd name="connsiteX23" fmla="*/ 4413566 w 4413566"/>
                  <a:gd name="connsiteY23" fmla="*/ 1455508 h 1455510"/>
                  <a:gd name="connsiteX24" fmla="*/ 4372544 w 4413566"/>
                  <a:gd name="connsiteY24" fmla="*/ 1426917 h 1455510"/>
                  <a:gd name="connsiteX25" fmla="*/ 2206784 w 4413566"/>
                  <a:gd name="connsiteY25" fmla="*/ 1141368 h 1455510"/>
                  <a:gd name="connsiteX26" fmla="*/ 41024 w 4413566"/>
                  <a:gd name="connsiteY26" fmla="*/ 1426917 h 1455510"/>
                  <a:gd name="connsiteX27" fmla="*/ 0 w 4413566"/>
                  <a:gd name="connsiteY27" fmla="*/ 1455510 h 1455510"/>
                  <a:gd name="connsiteX0" fmla="*/ 728457 w 4413566"/>
                  <a:gd name="connsiteY0" fmla="*/ 52508 h 1455510"/>
                  <a:gd name="connsiteX1" fmla="*/ 749832 w 4413566"/>
                  <a:gd name="connsiteY1" fmla="*/ 0 h 1455510"/>
                  <a:gd name="connsiteX2" fmla="*/ 750268 w 4413566"/>
                  <a:gd name="connsiteY2" fmla="*/ 0 h 1455510"/>
                  <a:gd name="connsiteX3" fmla="*/ 728457 w 4413566"/>
                  <a:gd name="connsiteY3" fmla="*/ 52508 h 1455510"/>
                  <a:gd name="connsiteX4" fmla="*/ 0 w 4413566"/>
                  <a:gd name="connsiteY4" fmla="*/ 1455510 h 1455510"/>
                  <a:gd name="connsiteX5" fmla="*/ 27790 w 4413566"/>
                  <a:gd name="connsiteY5" fmla="*/ 1416784 h 1455510"/>
                  <a:gd name="connsiteX6" fmla="*/ 498921 w 4413566"/>
                  <a:gd name="connsiteY6" fmla="*/ 579507 h 1455510"/>
                  <a:gd name="connsiteX7" fmla="*/ 626561 w 4413566"/>
                  <a:gd name="connsiteY7" fmla="*/ 297814 h 1455510"/>
                  <a:gd name="connsiteX8" fmla="*/ 610259 w 4413566"/>
                  <a:gd name="connsiteY8" fmla="*/ 337058 h 1455510"/>
                  <a:gd name="connsiteX9" fmla="*/ 547920 w 4413566"/>
                  <a:gd name="connsiteY9" fmla="*/ 472808 h 1455510"/>
                  <a:gd name="connsiteX10" fmla="*/ 551792 w 4413566"/>
                  <a:gd name="connsiteY10" fmla="*/ 472808 h 1455510"/>
                  <a:gd name="connsiteX11" fmla="*/ 585345 w 4413566"/>
                  <a:gd name="connsiteY11" fmla="*/ 399252 h 1455510"/>
                  <a:gd name="connsiteX12" fmla="*/ 2206784 w 4413566"/>
                  <a:gd name="connsiteY12" fmla="*/ 107206 h 1455510"/>
                  <a:gd name="connsiteX13" fmla="*/ 3828223 w 4413566"/>
                  <a:gd name="connsiteY13" fmla="*/ 399252 h 1455510"/>
                  <a:gd name="connsiteX14" fmla="*/ 3861776 w 4413566"/>
                  <a:gd name="connsiteY14" fmla="*/ 472808 h 1455510"/>
                  <a:gd name="connsiteX15" fmla="*/ 3865647 w 4413566"/>
                  <a:gd name="connsiteY15" fmla="*/ 472808 h 1455510"/>
                  <a:gd name="connsiteX16" fmla="*/ 3803308 w 4413566"/>
                  <a:gd name="connsiteY16" fmla="*/ 337058 h 1455510"/>
                  <a:gd name="connsiteX17" fmla="*/ 3787016 w 4413566"/>
                  <a:gd name="connsiteY17" fmla="*/ 297836 h 1455510"/>
                  <a:gd name="connsiteX18" fmla="*/ 3914645 w 4413566"/>
                  <a:gd name="connsiteY18" fmla="*/ 579507 h 1455510"/>
                  <a:gd name="connsiteX19" fmla="*/ 4385777 w 4413566"/>
                  <a:gd name="connsiteY19" fmla="*/ 1416784 h 1455510"/>
                  <a:gd name="connsiteX20" fmla="*/ 4413566 w 4413566"/>
                  <a:gd name="connsiteY20" fmla="*/ 1455508 h 1455510"/>
                  <a:gd name="connsiteX21" fmla="*/ 4372544 w 4413566"/>
                  <a:gd name="connsiteY21" fmla="*/ 1426917 h 1455510"/>
                  <a:gd name="connsiteX22" fmla="*/ 2206784 w 4413566"/>
                  <a:gd name="connsiteY22" fmla="*/ 1141368 h 1455510"/>
                  <a:gd name="connsiteX23" fmla="*/ 41024 w 4413566"/>
                  <a:gd name="connsiteY23" fmla="*/ 1426917 h 1455510"/>
                  <a:gd name="connsiteX24" fmla="*/ 0 w 4413566"/>
                  <a:gd name="connsiteY24" fmla="*/ 1455510 h 1455510"/>
                  <a:gd name="connsiteX0" fmla="*/ 728457 w 4413566"/>
                  <a:gd name="connsiteY0" fmla="*/ 52508 h 1455510"/>
                  <a:gd name="connsiteX1" fmla="*/ 749832 w 4413566"/>
                  <a:gd name="connsiteY1" fmla="*/ 0 h 1455510"/>
                  <a:gd name="connsiteX2" fmla="*/ 728457 w 4413566"/>
                  <a:gd name="connsiteY2" fmla="*/ 52508 h 1455510"/>
                  <a:gd name="connsiteX3" fmla="*/ 0 w 4413566"/>
                  <a:gd name="connsiteY3" fmla="*/ 1455510 h 1455510"/>
                  <a:gd name="connsiteX4" fmla="*/ 27790 w 4413566"/>
                  <a:gd name="connsiteY4" fmla="*/ 1416784 h 1455510"/>
                  <a:gd name="connsiteX5" fmla="*/ 498921 w 4413566"/>
                  <a:gd name="connsiteY5" fmla="*/ 579507 h 1455510"/>
                  <a:gd name="connsiteX6" fmla="*/ 626561 w 4413566"/>
                  <a:gd name="connsiteY6" fmla="*/ 297814 h 1455510"/>
                  <a:gd name="connsiteX7" fmla="*/ 610259 w 4413566"/>
                  <a:gd name="connsiteY7" fmla="*/ 337058 h 1455510"/>
                  <a:gd name="connsiteX8" fmla="*/ 547920 w 4413566"/>
                  <a:gd name="connsiteY8" fmla="*/ 472808 h 1455510"/>
                  <a:gd name="connsiteX9" fmla="*/ 551792 w 4413566"/>
                  <a:gd name="connsiteY9" fmla="*/ 472808 h 1455510"/>
                  <a:gd name="connsiteX10" fmla="*/ 585345 w 4413566"/>
                  <a:gd name="connsiteY10" fmla="*/ 399252 h 1455510"/>
                  <a:gd name="connsiteX11" fmla="*/ 2206784 w 4413566"/>
                  <a:gd name="connsiteY11" fmla="*/ 107206 h 1455510"/>
                  <a:gd name="connsiteX12" fmla="*/ 3828223 w 4413566"/>
                  <a:gd name="connsiteY12" fmla="*/ 399252 h 1455510"/>
                  <a:gd name="connsiteX13" fmla="*/ 3861776 w 4413566"/>
                  <a:gd name="connsiteY13" fmla="*/ 472808 h 1455510"/>
                  <a:gd name="connsiteX14" fmla="*/ 3865647 w 4413566"/>
                  <a:gd name="connsiteY14" fmla="*/ 472808 h 1455510"/>
                  <a:gd name="connsiteX15" fmla="*/ 3803308 w 4413566"/>
                  <a:gd name="connsiteY15" fmla="*/ 337058 h 1455510"/>
                  <a:gd name="connsiteX16" fmla="*/ 3787016 w 4413566"/>
                  <a:gd name="connsiteY16" fmla="*/ 297836 h 1455510"/>
                  <a:gd name="connsiteX17" fmla="*/ 3914645 w 4413566"/>
                  <a:gd name="connsiteY17" fmla="*/ 579507 h 1455510"/>
                  <a:gd name="connsiteX18" fmla="*/ 4385777 w 4413566"/>
                  <a:gd name="connsiteY18" fmla="*/ 1416784 h 1455510"/>
                  <a:gd name="connsiteX19" fmla="*/ 4413566 w 4413566"/>
                  <a:gd name="connsiteY19" fmla="*/ 1455508 h 1455510"/>
                  <a:gd name="connsiteX20" fmla="*/ 4372544 w 4413566"/>
                  <a:gd name="connsiteY20" fmla="*/ 1426917 h 1455510"/>
                  <a:gd name="connsiteX21" fmla="*/ 2206784 w 4413566"/>
                  <a:gd name="connsiteY21" fmla="*/ 1141368 h 1455510"/>
                  <a:gd name="connsiteX22" fmla="*/ 41024 w 4413566"/>
                  <a:gd name="connsiteY22" fmla="*/ 1426917 h 1455510"/>
                  <a:gd name="connsiteX23" fmla="*/ 0 w 4413566"/>
                  <a:gd name="connsiteY23" fmla="*/ 1455510 h 1455510"/>
                  <a:gd name="connsiteX0" fmla="*/ 0 w 4413566"/>
                  <a:gd name="connsiteY0" fmla="*/ 1348304 h 1348304"/>
                  <a:gd name="connsiteX1" fmla="*/ 27790 w 4413566"/>
                  <a:gd name="connsiteY1" fmla="*/ 1309578 h 1348304"/>
                  <a:gd name="connsiteX2" fmla="*/ 498921 w 4413566"/>
                  <a:gd name="connsiteY2" fmla="*/ 472301 h 1348304"/>
                  <a:gd name="connsiteX3" fmla="*/ 626561 w 4413566"/>
                  <a:gd name="connsiteY3" fmla="*/ 190608 h 1348304"/>
                  <a:gd name="connsiteX4" fmla="*/ 610259 w 4413566"/>
                  <a:gd name="connsiteY4" fmla="*/ 229852 h 1348304"/>
                  <a:gd name="connsiteX5" fmla="*/ 547920 w 4413566"/>
                  <a:gd name="connsiteY5" fmla="*/ 365602 h 1348304"/>
                  <a:gd name="connsiteX6" fmla="*/ 551792 w 4413566"/>
                  <a:gd name="connsiteY6" fmla="*/ 365602 h 1348304"/>
                  <a:gd name="connsiteX7" fmla="*/ 585345 w 4413566"/>
                  <a:gd name="connsiteY7" fmla="*/ 292046 h 1348304"/>
                  <a:gd name="connsiteX8" fmla="*/ 2206784 w 4413566"/>
                  <a:gd name="connsiteY8" fmla="*/ 0 h 1348304"/>
                  <a:gd name="connsiteX9" fmla="*/ 3828223 w 4413566"/>
                  <a:gd name="connsiteY9" fmla="*/ 292046 h 1348304"/>
                  <a:gd name="connsiteX10" fmla="*/ 3861776 w 4413566"/>
                  <a:gd name="connsiteY10" fmla="*/ 365602 h 1348304"/>
                  <a:gd name="connsiteX11" fmla="*/ 3865647 w 4413566"/>
                  <a:gd name="connsiteY11" fmla="*/ 365602 h 1348304"/>
                  <a:gd name="connsiteX12" fmla="*/ 3803308 w 4413566"/>
                  <a:gd name="connsiteY12" fmla="*/ 229852 h 1348304"/>
                  <a:gd name="connsiteX13" fmla="*/ 3787016 w 4413566"/>
                  <a:gd name="connsiteY13" fmla="*/ 190630 h 1348304"/>
                  <a:gd name="connsiteX14" fmla="*/ 3914645 w 4413566"/>
                  <a:gd name="connsiteY14" fmla="*/ 472301 h 1348304"/>
                  <a:gd name="connsiteX15" fmla="*/ 4385777 w 4413566"/>
                  <a:gd name="connsiteY15" fmla="*/ 1309578 h 1348304"/>
                  <a:gd name="connsiteX16" fmla="*/ 4413566 w 4413566"/>
                  <a:gd name="connsiteY16" fmla="*/ 1348302 h 1348304"/>
                  <a:gd name="connsiteX17" fmla="*/ 4372544 w 4413566"/>
                  <a:gd name="connsiteY17" fmla="*/ 1319711 h 1348304"/>
                  <a:gd name="connsiteX18" fmla="*/ 2206784 w 4413566"/>
                  <a:gd name="connsiteY18" fmla="*/ 1034162 h 1348304"/>
                  <a:gd name="connsiteX19" fmla="*/ 41024 w 4413566"/>
                  <a:gd name="connsiteY19" fmla="*/ 1319711 h 1348304"/>
                  <a:gd name="connsiteX20" fmla="*/ 0 w 4413566"/>
                  <a:gd name="connsiteY20" fmla="*/ 1348304 h 1348304"/>
                  <a:gd name="connsiteX0" fmla="*/ 0 w 4413566"/>
                  <a:gd name="connsiteY0" fmla="*/ 1348304 h 1348304"/>
                  <a:gd name="connsiteX1" fmla="*/ 27790 w 4413566"/>
                  <a:gd name="connsiteY1" fmla="*/ 1309578 h 1348304"/>
                  <a:gd name="connsiteX2" fmla="*/ 498921 w 4413566"/>
                  <a:gd name="connsiteY2" fmla="*/ 472301 h 1348304"/>
                  <a:gd name="connsiteX3" fmla="*/ 610259 w 4413566"/>
                  <a:gd name="connsiteY3" fmla="*/ 229852 h 1348304"/>
                  <a:gd name="connsiteX4" fmla="*/ 547920 w 4413566"/>
                  <a:gd name="connsiteY4" fmla="*/ 365602 h 1348304"/>
                  <a:gd name="connsiteX5" fmla="*/ 551792 w 4413566"/>
                  <a:gd name="connsiteY5" fmla="*/ 365602 h 1348304"/>
                  <a:gd name="connsiteX6" fmla="*/ 585345 w 4413566"/>
                  <a:gd name="connsiteY6" fmla="*/ 292046 h 1348304"/>
                  <a:gd name="connsiteX7" fmla="*/ 2206784 w 4413566"/>
                  <a:gd name="connsiteY7" fmla="*/ 0 h 1348304"/>
                  <a:gd name="connsiteX8" fmla="*/ 3828223 w 4413566"/>
                  <a:gd name="connsiteY8" fmla="*/ 292046 h 1348304"/>
                  <a:gd name="connsiteX9" fmla="*/ 3861776 w 4413566"/>
                  <a:gd name="connsiteY9" fmla="*/ 365602 h 1348304"/>
                  <a:gd name="connsiteX10" fmla="*/ 3865647 w 4413566"/>
                  <a:gd name="connsiteY10" fmla="*/ 365602 h 1348304"/>
                  <a:gd name="connsiteX11" fmla="*/ 3803308 w 4413566"/>
                  <a:gd name="connsiteY11" fmla="*/ 229852 h 1348304"/>
                  <a:gd name="connsiteX12" fmla="*/ 3787016 w 4413566"/>
                  <a:gd name="connsiteY12" fmla="*/ 190630 h 1348304"/>
                  <a:gd name="connsiteX13" fmla="*/ 3914645 w 4413566"/>
                  <a:gd name="connsiteY13" fmla="*/ 472301 h 1348304"/>
                  <a:gd name="connsiteX14" fmla="*/ 4385777 w 4413566"/>
                  <a:gd name="connsiteY14" fmla="*/ 1309578 h 1348304"/>
                  <a:gd name="connsiteX15" fmla="*/ 4413566 w 4413566"/>
                  <a:gd name="connsiteY15" fmla="*/ 1348302 h 1348304"/>
                  <a:gd name="connsiteX16" fmla="*/ 4372544 w 4413566"/>
                  <a:gd name="connsiteY16" fmla="*/ 1319711 h 1348304"/>
                  <a:gd name="connsiteX17" fmla="*/ 2206784 w 4413566"/>
                  <a:gd name="connsiteY17" fmla="*/ 1034162 h 1348304"/>
                  <a:gd name="connsiteX18" fmla="*/ 41024 w 4413566"/>
                  <a:gd name="connsiteY18" fmla="*/ 1319711 h 1348304"/>
                  <a:gd name="connsiteX19" fmla="*/ 0 w 4413566"/>
                  <a:gd name="connsiteY19" fmla="*/ 1348304 h 1348304"/>
                  <a:gd name="connsiteX0" fmla="*/ 0 w 4413566"/>
                  <a:gd name="connsiteY0" fmla="*/ 1348304 h 1348304"/>
                  <a:gd name="connsiteX1" fmla="*/ 27790 w 4413566"/>
                  <a:gd name="connsiteY1" fmla="*/ 1309578 h 1348304"/>
                  <a:gd name="connsiteX2" fmla="*/ 498921 w 4413566"/>
                  <a:gd name="connsiteY2" fmla="*/ 472301 h 1348304"/>
                  <a:gd name="connsiteX3" fmla="*/ 547920 w 4413566"/>
                  <a:gd name="connsiteY3" fmla="*/ 365602 h 1348304"/>
                  <a:gd name="connsiteX4" fmla="*/ 551792 w 4413566"/>
                  <a:gd name="connsiteY4" fmla="*/ 365602 h 1348304"/>
                  <a:gd name="connsiteX5" fmla="*/ 585345 w 4413566"/>
                  <a:gd name="connsiteY5" fmla="*/ 292046 h 1348304"/>
                  <a:gd name="connsiteX6" fmla="*/ 2206784 w 4413566"/>
                  <a:gd name="connsiteY6" fmla="*/ 0 h 1348304"/>
                  <a:gd name="connsiteX7" fmla="*/ 3828223 w 4413566"/>
                  <a:gd name="connsiteY7" fmla="*/ 292046 h 1348304"/>
                  <a:gd name="connsiteX8" fmla="*/ 3861776 w 4413566"/>
                  <a:gd name="connsiteY8" fmla="*/ 365602 h 1348304"/>
                  <a:gd name="connsiteX9" fmla="*/ 3865647 w 4413566"/>
                  <a:gd name="connsiteY9" fmla="*/ 365602 h 1348304"/>
                  <a:gd name="connsiteX10" fmla="*/ 3803308 w 4413566"/>
                  <a:gd name="connsiteY10" fmla="*/ 229852 h 1348304"/>
                  <a:gd name="connsiteX11" fmla="*/ 3787016 w 4413566"/>
                  <a:gd name="connsiteY11" fmla="*/ 190630 h 1348304"/>
                  <a:gd name="connsiteX12" fmla="*/ 3914645 w 4413566"/>
                  <a:gd name="connsiteY12" fmla="*/ 472301 h 1348304"/>
                  <a:gd name="connsiteX13" fmla="*/ 4385777 w 4413566"/>
                  <a:gd name="connsiteY13" fmla="*/ 1309578 h 1348304"/>
                  <a:gd name="connsiteX14" fmla="*/ 4413566 w 4413566"/>
                  <a:gd name="connsiteY14" fmla="*/ 1348302 h 1348304"/>
                  <a:gd name="connsiteX15" fmla="*/ 4372544 w 4413566"/>
                  <a:gd name="connsiteY15" fmla="*/ 1319711 h 1348304"/>
                  <a:gd name="connsiteX16" fmla="*/ 2206784 w 4413566"/>
                  <a:gd name="connsiteY16" fmla="*/ 1034162 h 1348304"/>
                  <a:gd name="connsiteX17" fmla="*/ 41024 w 4413566"/>
                  <a:gd name="connsiteY17" fmla="*/ 1319711 h 1348304"/>
                  <a:gd name="connsiteX18" fmla="*/ 0 w 4413566"/>
                  <a:gd name="connsiteY18" fmla="*/ 1348304 h 1348304"/>
                  <a:gd name="connsiteX0" fmla="*/ 0 w 4413566"/>
                  <a:gd name="connsiteY0" fmla="*/ 1348304 h 1348304"/>
                  <a:gd name="connsiteX1" fmla="*/ 27790 w 4413566"/>
                  <a:gd name="connsiteY1" fmla="*/ 1309578 h 1348304"/>
                  <a:gd name="connsiteX2" fmla="*/ 498921 w 4413566"/>
                  <a:gd name="connsiteY2" fmla="*/ 472301 h 1348304"/>
                  <a:gd name="connsiteX3" fmla="*/ 547920 w 4413566"/>
                  <a:gd name="connsiteY3" fmla="*/ 365602 h 1348304"/>
                  <a:gd name="connsiteX4" fmla="*/ 585345 w 4413566"/>
                  <a:gd name="connsiteY4" fmla="*/ 292046 h 1348304"/>
                  <a:gd name="connsiteX5" fmla="*/ 2206784 w 4413566"/>
                  <a:gd name="connsiteY5" fmla="*/ 0 h 1348304"/>
                  <a:gd name="connsiteX6" fmla="*/ 3828223 w 4413566"/>
                  <a:gd name="connsiteY6" fmla="*/ 292046 h 1348304"/>
                  <a:gd name="connsiteX7" fmla="*/ 3861776 w 4413566"/>
                  <a:gd name="connsiteY7" fmla="*/ 365602 h 1348304"/>
                  <a:gd name="connsiteX8" fmla="*/ 3865647 w 4413566"/>
                  <a:gd name="connsiteY8" fmla="*/ 365602 h 1348304"/>
                  <a:gd name="connsiteX9" fmla="*/ 3803308 w 4413566"/>
                  <a:gd name="connsiteY9" fmla="*/ 229852 h 1348304"/>
                  <a:gd name="connsiteX10" fmla="*/ 3787016 w 4413566"/>
                  <a:gd name="connsiteY10" fmla="*/ 190630 h 1348304"/>
                  <a:gd name="connsiteX11" fmla="*/ 3914645 w 4413566"/>
                  <a:gd name="connsiteY11" fmla="*/ 472301 h 1348304"/>
                  <a:gd name="connsiteX12" fmla="*/ 4385777 w 4413566"/>
                  <a:gd name="connsiteY12" fmla="*/ 1309578 h 1348304"/>
                  <a:gd name="connsiteX13" fmla="*/ 4413566 w 4413566"/>
                  <a:gd name="connsiteY13" fmla="*/ 1348302 h 1348304"/>
                  <a:gd name="connsiteX14" fmla="*/ 4372544 w 4413566"/>
                  <a:gd name="connsiteY14" fmla="*/ 1319711 h 1348304"/>
                  <a:gd name="connsiteX15" fmla="*/ 2206784 w 4413566"/>
                  <a:gd name="connsiteY15" fmla="*/ 1034162 h 1348304"/>
                  <a:gd name="connsiteX16" fmla="*/ 41024 w 4413566"/>
                  <a:gd name="connsiteY16" fmla="*/ 1319711 h 1348304"/>
                  <a:gd name="connsiteX17" fmla="*/ 0 w 4413566"/>
                  <a:gd name="connsiteY17" fmla="*/ 1348304 h 1348304"/>
                  <a:gd name="connsiteX0" fmla="*/ 0 w 4413566"/>
                  <a:gd name="connsiteY0" fmla="*/ 1348304 h 1348304"/>
                  <a:gd name="connsiteX1" fmla="*/ 27790 w 4413566"/>
                  <a:gd name="connsiteY1" fmla="*/ 1309578 h 1348304"/>
                  <a:gd name="connsiteX2" fmla="*/ 498921 w 4413566"/>
                  <a:gd name="connsiteY2" fmla="*/ 472301 h 1348304"/>
                  <a:gd name="connsiteX3" fmla="*/ 547920 w 4413566"/>
                  <a:gd name="connsiteY3" fmla="*/ 365602 h 1348304"/>
                  <a:gd name="connsiteX4" fmla="*/ 585345 w 4413566"/>
                  <a:gd name="connsiteY4" fmla="*/ 292046 h 1348304"/>
                  <a:gd name="connsiteX5" fmla="*/ 2206784 w 4413566"/>
                  <a:gd name="connsiteY5" fmla="*/ 0 h 1348304"/>
                  <a:gd name="connsiteX6" fmla="*/ 3828223 w 4413566"/>
                  <a:gd name="connsiteY6" fmla="*/ 292046 h 1348304"/>
                  <a:gd name="connsiteX7" fmla="*/ 3861776 w 4413566"/>
                  <a:gd name="connsiteY7" fmla="*/ 365602 h 1348304"/>
                  <a:gd name="connsiteX8" fmla="*/ 3865647 w 4413566"/>
                  <a:gd name="connsiteY8" fmla="*/ 365602 h 1348304"/>
                  <a:gd name="connsiteX9" fmla="*/ 3803308 w 4413566"/>
                  <a:gd name="connsiteY9" fmla="*/ 229852 h 1348304"/>
                  <a:gd name="connsiteX10" fmla="*/ 3914645 w 4413566"/>
                  <a:gd name="connsiteY10" fmla="*/ 472301 h 1348304"/>
                  <a:gd name="connsiteX11" fmla="*/ 4385777 w 4413566"/>
                  <a:gd name="connsiteY11" fmla="*/ 1309578 h 1348304"/>
                  <a:gd name="connsiteX12" fmla="*/ 4413566 w 4413566"/>
                  <a:gd name="connsiteY12" fmla="*/ 1348302 h 1348304"/>
                  <a:gd name="connsiteX13" fmla="*/ 4372544 w 4413566"/>
                  <a:gd name="connsiteY13" fmla="*/ 1319711 h 1348304"/>
                  <a:gd name="connsiteX14" fmla="*/ 2206784 w 4413566"/>
                  <a:gd name="connsiteY14" fmla="*/ 1034162 h 1348304"/>
                  <a:gd name="connsiteX15" fmla="*/ 41024 w 4413566"/>
                  <a:gd name="connsiteY15" fmla="*/ 1319711 h 1348304"/>
                  <a:gd name="connsiteX16" fmla="*/ 0 w 4413566"/>
                  <a:gd name="connsiteY16" fmla="*/ 1348304 h 1348304"/>
                  <a:gd name="connsiteX0" fmla="*/ 0 w 4413566"/>
                  <a:gd name="connsiteY0" fmla="*/ 1348304 h 1348304"/>
                  <a:gd name="connsiteX1" fmla="*/ 27790 w 4413566"/>
                  <a:gd name="connsiteY1" fmla="*/ 1309578 h 1348304"/>
                  <a:gd name="connsiteX2" fmla="*/ 498921 w 4413566"/>
                  <a:gd name="connsiteY2" fmla="*/ 472301 h 1348304"/>
                  <a:gd name="connsiteX3" fmla="*/ 547920 w 4413566"/>
                  <a:gd name="connsiteY3" fmla="*/ 365602 h 1348304"/>
                  <a:gd name="connsiteX4" fmla="*/ 585345 w 4413566"/>
                  <a:gd name="connsiteY4" fmla="*/ 292046 h 1348304"/>
                  <a:gd name="connsiteX5" fmla="*/ 2206784 w 4413566"/>
                  <a:gd name="connsiteY5" fmla="*/ 0 h 1348304"/>
                  <a:gd name="connsiteX6" fmla="*/ 3828223 w 4413566"/>
                  <a:gd name="connsiteY6" fmla="*/ 292046 h 1348304"/>
                  <a:gd name="connsiteX7" fmla="*/ 3861776 w 4413566"/>
                  <a:gd name="connsiteY7" fmla="*/ 365602 h 1348304"/>
                  <a:gd name="connsiteX8" fmla="*/ 3865647 w 4413566"/>
                  <a:gd name="connsiteY8" fmla="*/ 365602 h 1348304"/>
                  <a:gd name="connsiteX9" fmla="*/ 3914645 w 4413566"/>
                  <a:gd name="connsiteY9" fmla="*/ 472301 h 1348304"/>
                  <a:gd name="connsiteX10" fmla="*/ 4385777 w 4413566"/>
                  <a:gd name="connsiteY10" fmla="*/ 1309578 h 1348304"/>
                  <a:gd name="connsiteX11" fmla="*/ 4413566 w 4413566"/>
                  <a:gd name="connsiteY11" fmla="*/ 1348302 h 1348304"/>
                  <a:gd name="connsiteX12" fmla="*/ 4372544 w 4413566"/>
                  <a:gd name="connsiteY12" fmla="*/ 1319711 h 1348304"/>
                  <a:gd name="connsiteX13" fmla="*/ 2206784 w 4413566"/>
                  <a:gd name="connsiteY13" fmla="*/ 1034162 h 1348304"/>
                  <a:gd name="connsiteX14" fmla="*/ 41024 w 4413566"/>
                  <a:gd name="connsiteY14" fmla="*/ 1319711 h 1348304"/>
                  <a:gd name="connsiteX15" fmla="*/ 0 w 4413566"/>
                  <a:gd name="connsiteY15" fmla="*/ 1348304 h 1348304"/>
                  <a:gd name="connsiteX0" fmla="*/ 0 w 4413566"/>
                  <a:gd name="connsiteY0" fmla="*/ 1348304 h 1348304"/>
                  <a:gd name="connsiteX1" fmla="*/ 27790 w 4413566"/>
                  <a:gd name="connsiteY1" fmla="*/ 1309578 h 1348304"/>
                  <a:gd name="connsiteX2" fmla="*/ 498921 w 4413566"/>
                  <a:gd name="connsiteY2" fmla="*/ 472301 h 1348304"/>
                  <a:gd name="connsiteX3" fmla="*/ 547920 w 4413566"/>
                  <a:gd name="connsiteY3" fmla="*/ 365602 h 1348304"/>
                  <a:gd name="connsiteX4" fmla="*/ 585345 w 4413566"/>
                  <a:gd name="connsiteY4" fmla="*/ 292046 h 1348304"/>
                  <a:gd name="connsiteX5" fmla="*/ 2206784 w 4413566"/>
                  <a:gd name="connsiteY5" fmla="*/ 0 h 1348304"/>
                  <a:gd name="connsiteX6" fmla="*/ 3828223 w 4413566"/>
                  <a:gd name="connsiteY6" fmla="*/ 292046 h 1348304"/>
                  <a:gd name="connsiteX7" fmla="*/ 3861776 w 4413566"/>
                  <a:gd name="connsiteY7" fmla="*/ 365602 h 1348304"/>
                  <a:gd name="connsiteX8" fmla="*/ 3914645 w 4413566"/>
                  <a:gd name="connsiteY8" fmla="*/ 472301 h 1348304"/>
                  <a:gd name="connsiteX9" fmla="*/ 4385777 w 4413566"/>
                  <a:gd name="connsiteY9" fmla="*/ 1309578 h 1348304"/>
                  <a:gd name="connsiteX10" fmla="*/ 4413566 w 4413566"/>
                  <a:gd name="connsiteY10" fmla="*/ 1348302 h 1348304"/>
                  <a:gd name="connsiteX11" fmla="*/ 4372544 w 4413566"/>
                  <a:gd name="connsiteY11" fmla="*/ 1319711 h 1348304"/>
                  <a:gd name="connsiteX12" fmla="*/ 2206784 w 4413566"/>
                  <a:gd name="connsiteY12" fmla="*/ 1034162 h 1348304"/>
                  <a:gd name="connsiteX13" fmla="*/ 41024 w 4413566"/>
                  <a:gd name="connsiteY13" fmla="*/ 1319711 h 1348304"/>
                  <a:gd name="connsiteX14" fmla="*/ 0 w 4413566"/>
                  <a:gd name="connsiteY14" fmla="*/ 1348304 h 13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13566" h="1348304">
                    <a:moveTo>
                      <a:pt x="0" y="1348304"/>
                    </a:moveTo>
                    <a:lnTo>
                      <a:pt x="27790" y="1309578"/>
                    </a:lnTo>
                    <a:cubicBezTo>
                      <a:pt x="189464" y="1069164"/>
                      <a:pt x="348304" y="787401"/>
                      <a:pt x="498921" y="472301"/>
                    </a:cubicBezTo>
                    <a:lnTo>
                      <a:pt x="547920" y="365602"/>
                    </a:lnTo>
                    <a:lnTo>
                      <a:pt x="585345" y="292046"/>
                    </a:lnTo>
                    <a:cubicBezTo>
                      <a:pt x="739673" y="125376"/>
                      <a:pt x="1406975" y="0"/>
                      <a:pt x="2206784" y="0"/>
                    </a:cubicBezTo>
                    <a:cubicBezTo>
                      <a:pt x="3006592" y="0"/>
                      <a:pt x="3673894" y="125376"/>
                      <a:pt x="3828223" y="292046"/>
                    </a:cubicBezTo>
                    <a:lnTo>
                      <a:pt x="3861776" y="365602"/>
                    </a:lnTo>
                    <a:lnTo>
                      <a:pt x="3914645" y="472301"/>
                    </a:lnTo>
                    <a:cubicBezTo>
                      <a:pt x="4065263" y="787401"/>
                      <a:pt x="4224103" y="1069164"/>
                      <a:pt x="4385777" y="1309578"/>
                    </a:cubicBezTo>
                    <a:lnTo>
                      <a:pt x="4413566" y="1348302"/>
                    </a:lnTo>
                    <a:lnTo>
                      <a:pt x="4372544" y="1319711"/>
                    </a:lnTo>
                    <a:cubicBezTo>
                      <a:pt x="4085426" y="1154278"/>
                      <a:pt x="3224378" y="1034162"/>
                      <a:pt x="2206784" y="1034162"/>
                    </a:cubicBezTo>
                    <a:cubicBezTo>
                      <a:pt x="1189190" y="1034162"/>
                      <a:pt x="328142" y="1154278"/>
                      <a:pt x="41024" y="1319711"/>
                    </a:cubicBezTo>
                    <a:lnTo>
                      <a:pt x="0" y="1348304"/>
                    </a:lnTo>
                    <a:close/>
                  </a:path>
                </a:pathLst>
              </a:custGeom>
              <a:solidFill>
                <a:srgbClr val="7A0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64">
                <a:extLst>
                  <a:ext uri="{FF2B5EF4-FFF2-40B4-BE49-F238E27FC236}">
                    <a16:creationId xmlns:a16="http://schemas.microsoft.com/office/drawing/2014/main" id="{790F11EA-DECC-7702-9C8A-1B2C1BC46C58}"/>
                  </a:ext>
                </a:extLst>
              </p:cNvPr>
              <p:cNvSpPr/>
              <p:nvPr/>
            </p:nvSpPr>
            <p:spPr>
              <a:xfrm rot="10800000">
                <a:off x="4454617" y="5026692"/>
                <a:ext cx="1034305" cy="756956"/>
              </a:xfrm>
              <a:custGeom>
                <a:avLst/>
                <a:gdLst>
                  <a:gd name="connsiteX0" fmla="*/ 1501868 w 1501868"/>
                  <a:gd name="connsiteY0" fmla="*/ 1278640 h 1278640"/>
                  <a:gd name="connsiteX1" fmla="*/ 1500696 w 1501868"/>
                  <a:gd name="connsiteY1" fmla="*/ 1278640 h 1278640"/>
                  <a:gd name="connsiteX2" fmla="*/ 1500743 w 1501868"/>
                  <a:gd name="connsiteY2" fmla="*/ 1278489 h 1278640"/>
                  <a:gd name="connsiteX3" fmla="*/ 750935 w 1501868"/>
                  <a:gd name="connsiteY3" fmla="*/ 1034344 h 1278640"/>
                  <a:gd name="connsiteX4" fmla="*/ 1127 w 1501868"/>
                  <a:gd name="connsiteY4" fmla="*/ 1278489 h 1278640"/>
                  <a:gd name="connsiteX5" fmla="*/ 1174 w 1501868"/>
                  <a:gd name="connsiteY5" fmla="*/ 1278640 h 1278640"/>
                  <a:gd name="connsiteX6" fmla="*/ 0 w 1501868"/>
                  <a:gd name="connsiteY6" fmla="*/ 1278640 h 1278640"/>
                  <a:gd name="connsiteX7" fmla="*/ 19496 w 1501868"/>
                  <a:gd name="connsiteY7" fmla="*/ 1117332 h 1278640"/>
                  <a:gd name="connsiteX8" fmla="*/ 62243 w 1501868"/>
                  <a:gd name="connsiteY8" fmla="*/ 236055 h 1278640"/>
                  <a:gd name="connsiteX9" fmla="*/ 60969 w 1501868"/>
                  <a:gd name="connsiteY9" fmla="*/ 204385 h 1278640"/>
                  <a:gd name="connsiteX10" fmla="*/ 60563 w 1501868"/>
                  <a:gd name="connsiteY10" fmla="*/ 203200 h 1278640"/>
                  <a:gd name="connsiteX11" fmla="*/ 750935 w 1501868"/>
                  <a:gd name="connsiteY11" fmla="*/ 0 h 1278640"/>
                  <a:gd name="connsiteX12" fmla="*/ 1441307 w 1501868"/>
                  <a:gd name="connsiteY12" fmla="*/ 203200 h 1278640"/>
                  <a:gd name="connsiteX13" fmla="*/ 1440899 w 1501868"/>
                  <a:gd name="connsiteY13" fmla="*/ 204391 h 1278640"/>
                  <a:gd name="connsiteX14" fmla="*/ 1439625 w 1501868"/>
                  <a:gd name="connsiteY14" fmla="*/ 236055 h 1278640"/>
                  <a:gd name="connsiteX15" fmla="*/ 1482372 w 1501868"/>
                  <a:gd name="connsiteY15" fmla="*/ 1117332 h 127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1868" h="1278640">
                    <a:moveTo>
                      <a:pt x="1501868" y="1278640"/>
                    </a:moveTo>
                    <a:lnTo>
                      <a:pt x="1500696" y="1278640"/>
                    </a:lnTo>
                    <a:lnTo>
                      <a:pt x="1500743" y="1278489"/>
                    </a:lnTo>
                    <a:cubicBezTo>
                      <a:pt x="1500743" y="1143651"/>
                      <a:pt x="1165043" y="1034344"/>
                      <a:pt x="750935" y="1034344"/>
                    </a:cubicBezTo>
                    <a:cubicBezTo>
                      <a:pt x="336827" y="1034344"/>
                      <a:pt x="1127" y="1143651"/>
                      <a:pt x="1127" y="1278489"/>
                    </a:cubicBezTo>
                    <a:lnTo>
                      <a:pt x="1174" y="1278640"/>
                    </a:lnTo>
                    <a:lnTo>
                      <a:pt x="0" y="1278640"/>
                    </a:lnTo>
                    <a:lnTo>
                      <a:pt x="19496" y="1117332"/>
                    </a:lnTo>
                    <a:cubicBezTo>
                      <a:pt x="51916" y="804003"/>
                      <a:pt x="66018" y="508092"/>
                      <a:pt x="62243" y="236055"/>
                    </a:cubicBezTo>
                    <a:lnTo>
                      <a:pt x="60969" y="204385"/>
                    </a:lnTo>
                    <a:lnTo>
                      <a:pt x="60563" y="203200"/>
                    </a:lnTo>
                    <a:cubicBezTo>
                      <a:pt x="60563" y="90976"/>
                      <a:pt x="369653" y="0"/>
                      <a:pt x="750935" y="0"/>
                    </a:cubicBezTo>
                    <a:cubicBezTo>
                      <a:pt x="1132217" y="0"/>
                      <a:pt x="1441307" y="90976"/>
                      <a:pt x="1441307" y="203200"/>
                    </a:cubicBezTo>
                    <a:lnTo>
                      <a:pt x="1440899" y="204391"/>
                    </a:lnTo>
                    <a:lnTo>
                      <a:pt x="1439625" y="236055"/>
                    </a:lnTo>
                    <a:cubicBezTo>
                      <a:pt x="1435850" y="508092"/>
                      <a:pt x="1449952" y="804003"/>
                      <a:pt x="1482372" y="1117332"/>
                    </a:cubicBezTo>
                    <a:close/>
                  </a:path>
                </a:pathLst>
              </a:custGeom>
              <a:solidFill>
                <a:srgbClr val="582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DDC684E0-2EB7-0202-949F-D7560708B6AA}"/>
                  </a:ext>
                </a:extLst>
              </p:cNvPr>
              <p:cNvSpPr txBox="1"/>
              <p:nvPr/>
            </p:nvSpPr>
            <p:spPr>
              <a:xfrm>
                <a:off x="3739086" y="1366615"/>
                <a:ext cx="2500556" cy="369332"/>
              </a:xfrm>
              <a:prstGeom prst="rect">
                <a:avLst/>
              </a:prstGeom>
              <a:noFill/>
            </p:spPr>
            <p:txBody>
              <a:bodyPr wrap="none" rtlCol="0">
                <a:spAutoFit/>
              </a:bodyPr>
              <a:lstStyle/>
              <a:p>
                <a:r>
                  <a:rPr lang="en-US" dirty="0">
                    <a:solidFill>
                      <a:schemeClr val="bg2"/>
                    </a:solidFill>
                    <a:latin typeface="Avenir Next LT Pro Demi" panose="020B0704020202020204" pitchFamily="34" charset="0"/>
                  </a:rPr>
                  <a:t>(Assigned + Working)</a:t>
                </a:r>
              </a:p>
            </p:txBody>
          </p:sp>
          <p:sp>
            <p:nvSpPr>
              <p:cNvPr id="54" name="TextBox 53">
                <a:extLst>
                  <a:ext uri="{FF2B5EF4-FFF2-40B4-BE49-F238E27FC236}">
                    <a16:creationId xmlns:a16="http://schemas.microsoft.com/office/drawing/2014/main" id="{D5B84366-F032-470B-B565-5347C3670D54}"/>
                  </a:ext>
                </a:extLst>
              </p:cNvPr>
              <p:cNvSpPr txBox="1"/>
              <p:nvPr/>
            </p:nvSpPr>
            <p:spPr>
              <a:xfrm>
                <a:off x="4675618" y="2211891"/>
                <a:ext cx="582532" cy="369332"/>
              </a:xfrm>
              <a:prstGeom prst="rect">
                <a:avLst/>
              </a:prstGeom>
              <a:noFill/>
            </p:spPr>
            <p:txBody>
              <a:bodyPr wrap="none" rtlCol="0">
                <a:spAutoFit/>
              </a:bodyPr>
              <a:lstStyle/>
              <a:p>
                <a:r>
                  <a:rPr lang="en-US" dirty="0">
                    <a:solidFill>
                      <a:schemeClr val="bg2"/>
                    </a:solidFill>
                    <a:latin typeface="Avenir Next LT Pro Demi" panose="020B0704020202020204" pitchFamily="34" charset="0"/>
                  </a:rPr>
                  <a:t>FLC</a:t>
                </a:r>
              </a:p>
            </p:txBody>
          </p:sp>
          <p:sp>
            <p:nvSpPr>
              <p:cNvPr id="55" name="TextBox 54">
                <a:extLst>
                  <a:ext uri="{FF2B5EF4-FFF2-40B4-BE49-F238E27FC236}">
                    <a16:creationId xmlns:a16="http://schemas.microsoft.com/office/drawing/2014/main" id="{1590C40C-5338-2B02-9FD2-148107FF4E26}"/>
                  </a:ext>
                </a:extLst>
              </p:cNvPr>
              <p:cNvSpPr txBox="1"/>
              <p:nvPr/>
            </p:nvSpPr>
            <p:spPr>
              <a:xfrm>
                <a:off x="4258279" y="2964110"/>
                <a:ext cx="1510413" cy="369332"/>
              </a:xfrm>
              <a:prstGeom prst="rect">
                <a:avLst/>
              </a:prstGeom>
              <a:noFill/>
            </p:spPr>
            <p:txBody>
              <a:bodyPr wrap="none" rtlCol="0">
                <a:spAutoFit/>
              </a:bodyPr>
              <a:lstStyle/>
              <a:p>
                <a:r>
                  <a:rPr lang="en-US" dirty="0">
                    <a:solidFill>
                      <a:schemeClr val="bg1"/>
                    </a:solidFill>
                    <a:latin typeface="Avenir Next LT Pro Demi" panose="020B0704020202020204" pitchFamily="34" charset="0"/>
                  </a:rPr>
                  <a:t>SDR Nurture</a:t>
                </a:r>
              </a:p>
            </p:txBody>
          </p:sp>
          <p:sp>
            <p:nvSpPr>
              <p:cNvPr id="56" name="TextBox 55">
                <a:extLst>
                  <a:ext uri="{FF2B5EF4-FFF2-40B4-BE49-F238E27FC236}">
                    <a16:creationId xmlns:a16="http://schemas.microsoft.com/office/drawing/2014/main" id="{4C89078E-F3E9-A8D5-BC03-7E46347572A9}"/>
                  </a:ext>
                </a:extLst>
              </p:cNvPr>
              <p:cNvSpPr txBox="1"/>
              <p:nvPr/>
            </p:nvSpPr>
            <p:spPr>
              <a:xfrm>
                <a:off x="4564348" y="3751103"/>
                <a:ext cx="763735" cy="369332"/>
              </a:xfrm>
              <a:prstGeom prst="rect">
                <a:avLst/>
              </a:prstGeom>
              <a:noFill/>
            </p:spPr>
            <p:txBody>
              <a:bodyPr wrap="none" rtlCol="0">
                <a:spAutoFit/>
              </a:bodyPr>
              <a:lstStyle/>
              <a:p>
                <a:r>
                  <a:rPr lang="en-US" dirty="0">
                    <a:solidFill>
                      <a:schemeClr val="bg1"/>
                    </a:solidFill>
                    <a:latin typeface="Avenir Next LT Pro Demi" panose="020B0704020202020204" pitchFamily="34" charset="0"/>
                  </a:rPr>
                  <a:t>Dead</a:t>
                </a:r>
              </a:p>
            </p:txBody>
          </p:sp>
          <p:sp>
            <p:nvSpPr>
              <p:cNvPr id="57" name="TextBox 56">
                <a:extLst>
                  <a:ext uri="{FF2B5EF4-FFF2-40B4-BE49-F238E27FC236}">
                    <a16:creationId xmlns:a16="http://schemas.microsoft.com/office/drawing/2014/main" id="{191083F1-13F8-8844-855D-7FDD6E5ACDB7}"/>
                  </a:ext>
                </a:extLst>
              </p:cNvPr>
              <p:cNvSpPr txBox="1"/>
              <p:nvPr/>
            </p:nvSpPr>
            <p:spPr>
              <a:xfrm>
                <a:off x="4633590" y="4583958"/>
                <a:ext cx="633507" cy="369332"/>
              </a:xfrm>
              <a:prstGeom prst="rect">
                <a:avLst/>
              </a:prstGeom>
              <a:noFill/>
            </p:spPr>
            <p:txBody>
              <a:bodyPr wrap="none" rtlCol="0">
                <a:spAutoFit/>
              </a:bodyPr>
              <a:lstStyle/>
              <a:p>
                <a:r>
                  <a:rPr lang="en-US" dirty="0">
                    <a:solidFill>
                      <a:schemeClr val="bg1"/>
                    </a:solidFill>
                    <a:latin typeface="Avenir Next LT Pro Demi" panose="020B0704020202020204" pitchFamily="34" charset="0"/>
                  </a:rPr>
                  <a:t>SQL</a:t>
                </a:r>
              </a:p>
            </p:txBody>
          </p:sp>
          <p:sp>
            <p:nvSpPr>
              <p:cNvPr id="58" name="TextBox 57">
                <a:extLst>
                  <a:ext uri="{FF2B5EF4-FFF2-40B4-BE49-F238E27FC236}">
                    <a16:creationId xmlns:a16="http://schemas.microsoft.com/office/drawing/2014/main" id="{8B748D55-857C-9D40-3558-1E402918CD37}"/>
                  </a:ext>
                </a:extLst>
              </p:cNvPr>
              <p:cNvSpPr txBox="1"/>
              <p:nvPr/>
            </p:nvSpPr>
            <p:spPr>
              <a:xfrm>
                <a:off x="4443380" y="5300415"/>
                <a:ext cx="1123375" cy="276999"/>
              </a:xfrm>
              <a:prstGeom prst="rect">
                <a:avLst/>
              </a:prstGeom>
              <a:noFill/>
            </p:spPr>
            <p:txBody>
              <a:bodyPr wrap="square" rtlCol="0">
                <a:spAutoFit/>
              </a:bodyPr>
              <a:lstStyle/>
              <a:p>
                <a:r>
                  <a:rPr lang="en-US" sz="1200" dirty="0">
                    <a:solidFill>
                      <a:schemeClr val="bg1"/>
                    </a:solidFill>
                    <a:latin typeface="Avenir Next LT Pro Demi" panose="020B0704020202020204" pitchFamily="34" charset="0"/>
                  </a:rPr>
                  <a:t>Opportunity</a:t>
                </a:r>
              </a:p>
            </p:txBody>
          </p:sp>
        </p:grpSp>
      </p:grpSp>
    </p:spTree>
    <p:extLst>
      <p:ext uri="{BB962C8B-B14F-4D97-AF65-F5344CB8AC3E}">
        <p14:creationId xmlns:p14="http://schemas.microsoft.com/office/powerpoint/2010/main" val="11459820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FEF743-F7E7-BA46-35B8-76D931C20883}"/>
              </a:ext>
            </a:extLst>
          </p:cNvPr>
          <p:cNvSpPr txBox="1"/>
          <p:nvPr/>
        </p:nvSpPr>
        <p:spPr>
          <a:xfrm>
            <a:off x="1402611" y="1813173"/>
            <a:ext cx="9684489" cy="1615827"/>
          </a:xfrm>
          <a:prstGeom prst="rect">
            <a:avLst/>
          </a:prstGeom>
          <a:noFill/>
        </p:spPr>
        <p:txBody>
          <a:bodyPr wrap="square" rtlCol="0">
            <a:spAutoFit/>
          </a:bodyPr>
          <a:lstStyle/>
          <a:p>
            <a:r>
              <a:rPr lang="en-US" sz="10000" dirty="0">
                <a:solidFill>
                  <a:schemeClr val="bg1"/>
                </a:solidFill>
                <a:latin typeface="Grotesque" panose="020F0502020204030204" pitchFamily="34" charset="0"/>
              </a:rPr>
              <a:t>Inactive Metrics</a:t>
            </a:r>
          </a:p>
        </p:txBody>
      </p:sp>
      <p:sp>
        <p:nvSpPr>
          <p:cNvPr id="5" name="TextBox 4">
            <a:extLst>
              <a:ext uri="{FF2B5EF4-FFF2-40B4-BE49-F238E27FC236}">
                <a16:creationId xmlns:a16="http://schemas.microsoft.com/office/drawing/2014/main" id="{3037EAB1-3ABB-4D83-7E9E-1FB676E260E9}"/>
              </a:ext>
            </a:extLst>
          </p:cNvPr>
          <p:cNvSpPr txBox="1"/>
          <p:nvPr/>
        </p:nvSpPr>
        <p:spPr>
          <a:xfrm>
            <a:off x="4577441" y="3429000"/>
            <a:ext cx="3037115" cy="1615827"/>
          </a:xfrm>
          <a:prstGeom prst="rect">
            <a:avLst/>
          </a:prstGeom>
          <a:noFill/>
        </p:spPr>
        <p:txBody>
          <a:bodyPr wrap="square" rtlCol="0">
            <a:spAutoFit/>
          </a:bodyPr>
          <a:lstStyle/>
          <a:p>
            <a:r>
              <a:rPr lang="en-US" sz="10000" dirty="0">
                <a:solidFill>
                  <a:schemeClr val="bg1"/>
                </a:solidFill>
                <a:latin typeface="Grotesque" panose="020F0502020204030204" pitchFamily="34" charset="0"/>
              </a:rPr>
              <a:t>2024</a:t>
            </a:r>
          </a:p>
        </p:txBody>
      </p:sp>
      <p:cxnSp>
        <p:nvCxnSpPr>
          <p:cNvPr id="3" name="Straight Connector 2">
            <a:extLst>
              <a:ext uri="{FF2B5EF4-FFF2-40B4-BE49-F238E27FC236}">
                <a16:creationId xmlns:a16="http://schemas.microsoft.com/office/drawing/2014/main" id="{C4CD1DC3-5A6A-6922-FFE8-D6C6B827872F}"/>
              </a:ext>
            </a:extLst>
          </p:cNvPr>
          <p:cNvCxnSpPr/>
          <p:nvPr/>
        </p:nvCxnSpPr>
        <p:spPr>
          <a:xfrm>
            <a:off x="993880" y="7379911"/>
            <a:ext cx="10597337" cy="0"/>
          </a:xfrm>
          <a:prstGeom prst="line">
            <a:avLst/>
          </a:prstGeom>
          <a:ln w="6350">
            <a:solidFill>
              <a:schemeClr val="bg1">
                <a:alpha val="50000"/>
              </a:schemeClr>
            </a:solidFill>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181CFAE9-DD37-59A3-9C8A-65F936AFD49A}"/>
              </a:ext>
            </a:extLst>
          </p:cNvPr>
          <p:cNvGrpSpPr/>
          <p:nvPr/>
        </p:nvGrpSpPr>
        <p:grpSpPr>
          <a:xfrm>
            <a:off x="5842205" y="7126118"/>
            <a:ext cx="507586" cy="507586"/>
            <a:chOff x="1926241" y="1867721"/>
            <a:chExt cx="507586" cy="507586"/>
          </a:xfrm>
        </p:grpSpPr>
        <p:sp useBgFill="1">
          <p:nvSpPr>
            <p:cNvPr id="8" name="Oval 7">
              <a:extLst>
                <a:ext uri="{FF2B5EF4-FFF2-40B4-BE49-F238E27FC236}">
                  <a16:creationId xmlns:a16="http://schemas.microsoft.com/office/drawing/2014/main" id="{74E61D5D-3B88-77FF-FCE7-1798F3C5EB7E}"/>
                </a:ext>
              </a:extLst>
            </p:cNvPr>
            <p:cNvSpPr/>
            <p:nvPr/>
          </p:nvSpPr>
          <p:spPr>
            <a:xfrm>
              <a:off x="1926241" y="1867721"/>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9" name="Picture 8">
              <a:extLst>
                <a:ext uri="{FF2B5EF4-FFF2-40B4-BE49-F238E27FC236}">
                  <a16:creationId xmlns:a16="http://schemas.microsoft.com/office/drawing/2014/main" id="{4B4DBA0E-827A-4FC2-2EE4-2020F3546E9F}"/>
                </a:ext>
              </a:extLst>
            </p:cNvPr>
            <p:cNvPicPr>
              <a:picLocks noChangeAspect="1"/>
            </p:cNvPicPr>
            <p:nvPr/>
          </p:nvPicPr>
          <p:blipFill>
            <a:blip r:embed="rId2">
              <a:lum bright="70000" contrast="-70000"/>
            </a:blip>
            <a:stretch>
              <a:fillRect/>
            </a:stretch>
          </p:blipFill>
          <p:spPr>
            <a:xfrm>
              <a:off x="2027634" y="1969114"/>
              <a:ext cx="304800" cy="304800"/>
            </a:xfrm>
            <a:prstGeom prst="rect">
              <a:avLst/>
            </a:prstGeom>
          </p:spPr>
        </p:pic>
      </p:grpSp>
      <p:graphicFrame>
        <p:nvGraphicFramePr>
          <p:cNvPr id="2" name="Chart 1">
            <a:extLst>
              <a:ext uri="{FF2B5EF4-FFF2-40B4-BE49-F238E27FC236}">
                <a16:creationId xmlns:a16="http://schemas.microsoft.com/office/drawing/2014/main" id="{BE987709-7509-A06C-2A33-7EF2B70C9714}"/>
              </a:ext>
            </a:extLst>
          </p:cNvPr>
          <p:cNvGraphicFramePr>
            <a:graphicFrameLocks/>
          </p:cNvGraphicFramePr>
          <p:nvPr>
            <p:extLst>
              <p:ext uri="{D42A27DB-BD31-4B8C-83A1-F6EECF244321}">
                <p14:modId xmlns:p14="http://schemas.microsoft.com/office/powerpoint/2010/main" val="2920109454"/>
              </p:ext>
            </p:extLst>
          </p:nvPr>
        </p:nvGraphicFramePr>
        <p:xfrm>
          <a:off x="1402611" y="7259347"/>
          <a:ext cx="10723898" cy="553573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5175132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423</TotalTime>
  <Words>279</Words>
  <Application>Microsoft Office PowerPoint</Application>
  <PresentationFormat>Widescreen</PresentationFormat>
  <Paragraphs>189</Paragraphs>
  <Slides>18</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Aptos</vt:lpstr>
      <vt:lpstr>Aptos Display</vt:lpstr>
      <vt:lpstr>Arial</vt:lpstr>
      <vt:lpstr>Avenir Next LT Pro Demi</vt:lpstr>
      <vt:lpstr>Calibri</vt:lpstr>
      <vt:lpstr>Darker Grotesque</vt:lpstr>
      <vt:lpstr>Darker Grotesque SemiBold</vt:lpstr>
      <vt:lpstr>Grotesque</vt:lpstr>
      <vt:lpstr>Helvetica</vt:lpstr>
      <vt:lpstr>Helvetica (Body)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Ashish Kharat</dc:creator>
  <cp:lastModifiedBy>Ashish Kharat</cp:lastModifiedBy>
  <cp:revision>2</cp:revision>
  <dcterms:created xsi:type="dcterms:W3CDTF">2024-09-01T18:16:11Z</dcterms:created>
  <dcterms:modified xsi:type="dcterms:W3CDTF">2024-09-05T19:21:05Z</dcterms:modified>
</cp:coreProperties>
</file>